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72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2368A-5B8B-49AB-8196-3795A02D64C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5F7B0-56F8-4CDE-86E2-6ADA224E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7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the student click on the image to watch the video.</a:t>
            </a:r>
            <a:r>
              <a:rPr lang="en-US" baseline="0" dirty="0" smtClean="0"/>
              <a:t>  If so update slide to reflect those instructions.</a:t>
            </a:r>
          </a:p>
          <a:p>
            <a:r>
              <a:rPr lang="en-US" baseline="0" dirty="0" smtClean="0"/>
              <a:t>Can we have a link that will 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C09DC0-C5BD-46F3-957A-1BA00E8ECD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81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C09DC0-C5BD-46F3-957A-1BA00E8ECD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43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CEIS106</a:t>
            </a:r>
          </a:p>
          <a:p>
            <a:r>
              <a:rPr lang="en-US" dirty="0" smtClean="0"/>
              <a:t>Both files are PDFs and will be uploaded to the Shared</a:t>
            </a:r>
            <a:r>
              <a:rPr lang="en-US" baseline="0" dirty="0" smtClean="0"/>
              <a:t> Google drive.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C09DC0-C5BD-46F3-957A-1BA00E8ECD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03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E7E2-0CF3-4192-85EA-74CEF9298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2819A0-345C-45E7-97F8-3466F2C17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9B817-FED8-4C64-A00B-D05B2DB2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58C47-FE4E-45C6-AEA3-B4B0AA6D3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9A882-1CB9-4A52-90BE-C6388910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58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AF9E3-608E-4539-800E-D56B1BF8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C8983-B5DE-4FC1-AA2F-F86003937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62A91-EAF4-484D-8BAB-16DEA433C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E2056-4098-4B95-9621-5366A95D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FB1C5-2B5B-416A-9261-7F5241E9A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2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A6DE2F-3A15-4179-94B2-8AB2A214F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5E7CD-97BC-43CA-9459-9C79BEBCA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9A315-4C98-4A44-90DB-AA51D2FB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D9994-7302-47B7-9203-BE2990AC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ECAEF-2CF1-49B8-8E8B-054E28F17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1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33802-A9D5-4B3E-B945-E0A8ACDAD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40C05-630C-4497-8F6B-CFC7769CC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FF26B-F656-41F1-8640-2F5CA08B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1469C-D666-4886-94B4-A2EDA365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E31C9-EE4F-45C4-9ADB-013CD38A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5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53AF1-BD42-47D1-B867-D1C3AE0D8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0852B-9B79-481E-A49A-40F578411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DFCB8-D471-4378-9DB5-0AC636553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1077C-1202-481F-8E38-66D0BF80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B05AF-C395-4424-9D1F-95A8B6A7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5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CCEB8-2827-463C-BA0A-174630DA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AE60E-FA10-4638-849D-D668C0B2B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C5A34-EA69-451C-8A61-B34092E50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F077B-DF0F-4307-9538-50EA11AF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B340D-F6E5-4628-BF2E-F26B2572B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6D94B-AFEA-4C89-9612-0E25A3FB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2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CF86B-5E95-4B5F-96E7-B5E0B28A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4C486-79C1-4B67-AD23-2CD39D135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7A751-BA49-4D2C-B9D1-4FAB81FB8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300-43B5-4FE2-AEA8-60F6479A7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5F8F9B-CE49-4C2E-872B-F2C7EA710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9DC4B8-4C7C-46A2-A3A2-B8B3B41A2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1F3BA8-DF43-447E-AE5B-6662DDC9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9A1E3D-00B5-497F-B63F-2D9678728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3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8976-F408-4FF0-913C-0359DAD53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0E8703-803C-4B53-B4BC-8F7C2BB1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54257-1003-4DAE-9008-75CA0A191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25AD7-1612-44E2-8B99-778A09D1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DD786F-5520-41A6-800D-38D2597C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CC2AD7-9CC7-4F4A-9F7E-A1CC9E8F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606EB-F64C-48C5-BF53-1E382F0C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3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D3980-A65E-4856-8DAB-5A3A9CD0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4FD71-D60E-4BC4-8CEC-E2E16292D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87C07-0B79-4632-BFB4-204DA5C15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F05A8-5102-4997-9695-ADA57E431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2B974-9D23-4AD0-B660-12749FAF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C1C73-6155-4B18-AEBB-C5CAD0B69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8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5A3-4421-486D-801C-421E2BF0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AAB54-41CD-4F01-8623-365248B46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F22FB-32ED-4869-8F5D-481FEFCEA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8F22F-476A-4268-88A3-9302F9A4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1C0D0-4D22-4EE5-B132-D7646BF7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331EA-E5E2-4E5C-9849-F0B555D08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6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4F8E7-E6FC-4D62-8E9C-3665B98B0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63419-C8C6-4937-A83C-C4BE9EB34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1E880-F3D5-46E5-9827-7D5FCA9A7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E269-0319-4983-A220-084922ACA6B9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18794-5BD9-4545-8FB5-6BBF1A24A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F76AF-8891-41EC-88B6-0B9E401CEF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3E76-3688-4582-B82F-1C0BE086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0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devry.edu/lms/video/player.html?video=1_ag87i5a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42BB5-AB80-4C8A-A299-04B09B59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Module  </a:t>
            </a:r>
            <a:r>
              <a:rPr lang="en-US" dirty="0" smtClean="0"/>
              <a:t>7</a:t>
            </a:r>
            <a:br>
              <a:rPr lang="en-US" dirty="0" smtClean="0"/>
            </a:br>
            <a:r>
              <a:rPr lang="en-US" dirty="0" smtClean="0"/>
              <a:t>Final Course </a:t>
            </a:r>
            <a:r>
              <a:rPr lang="en-US" dirty="0"/>
              <a:t>Project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C602-95F0-4BAE-A4AD-D62E4B4EF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6027A-BDCA-4158-9E51-BB41EBCF6A01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The following are the steps to  complete the final course project assignment: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r>
              <a:rPr lang="en-US" dirty="0" smtClean="0"/>
              <a:t>Complete your final </a:t>
            </a:r>
            <a:r>
              <a:rPr lang="en-US" dirty="0"/>
              <a:t>c</a:t>
            </a:r>
            <a:r>
              <a:rPr lang="en-US" dirty="0" smtClean="0"/>
              <a:t>ourse project. </a:t>
            </a:r>
          </a:p>
          <a:p>
            <a:r>
              <a:rPr lang="en-US" dirty="0" smtClean="0"/>
              <a:t>Set up your Wix.com site.</a:t>
            </a:r>
          </a:p>
          <a:p>
            <a:r>
              <a:rPr lang="en-US" dirty="0" smtClean="0"/>
              <a:t>Upload your final course project file to your </a:t>
            </a:r>
            <a:r>
              <a:rPr lang="en-US" dirty="0" err="1" smtClean="0"/>
              <a:t>Wix</a:t>
            </a:r>
            <a:r>
              <a:rPr lang="en-US" dirty="0" smtClean="0"/>
              <a:t> site.</a:t>
            </a:r>
          </a:p>
          <a:p>
            <a:r>
              <a:rPr lang="en-US" dirty="0" smtClean="0"/>
              <a:t>Submit your final course project file through the Assignment page, and add the link to your </a:t>
            </a:r>
            <a:r>
              <a:rPr lang="en-US" dirty="0" err="1" smtClean="0"/>
              <a:t>Wix</a:t>
            </a:r>
            <a:r>
              <a:rPr lang="en-US" dirty="0" smtClean="0"/>
              <a:t> site in the comment section of the Assignment page.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Watch the video for detailed instructions and/or refer to the </a:t>
            </a:r>
            <a:r>
              <a:rPr lang="en-US" dirty="0"/>
              <a:t>Final Deliverable </a:t>
            </a:r>
            <a:r>
              <a:rPr lang="en-US" dirty="0" smtClean="0"/>
              <a:t>Expectations instructions located in the Files section.</a:t>
            </a:r>
            <a:endParaRPr lang="en-US" dirty="0"/>
          </a:p>
          <a:p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825626"/>
            <a:ext cx="4525652" cy="4351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1175470">
            <a:off x="1753386" y="2705493"/>
            <a:ext cx="2017336" cy="28007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Final Tasks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XXX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XXX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XXX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630444" y="3391367"/>
            <a:ext cx="874756" cy="309866"/>
            <a:chOff x="4184393" y="2835186"/>
            <a:chExt cx="874756" cy="309866"/>
          </a:xfrm>
        </p:grpSpPr>
        <p:sp>
          <p:nvSpPr>
            <p:cNvPr id="8" name="Trapezoid 7"/>
            <p:cNvSpPr/>
            <p:nvPr/>
          </p:nvSpPr>
          <p:spPr>
            <a:xfrm rot="14687089">
              <a:off x="4210897" y="3051652"/>
              <a:ext cx="66896" cy="119904"/>
            </a:xfrm>
            <a:prstGeom prst="trapezoi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9723039" flipV="1">
              <a:off x="4240239" y="2835186"/>
              <a:ext cx="818910" cy="6880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0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996" y="1667776"/>
            <a:ext cx="8559539" cy="494984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242BB5-AB80-4C8A-A299-04B09B59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Course Project</a:t>
            </a:r>
            <a:br>
              <a:rPr lang="en-US" dirty="0"/>
            </a:br>
            <a:r>
              <a:rPr lang="en-US" dirty="0"/>
              <a:t>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C602-95F0-4BAE-A4AD-D62E4B4EF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818" y="1825625"/>
            <a:ext cx="714630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Video Link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>
                <a:hlinkClick r:id="rId3"/>
              </a:rPr>
              <a:t>https://lms.devry.edu/lms/video/player.html?video=1_ag87i5as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6027A-BDCA-4158-9E51-BB41EBCF6A01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5366209" y="6182609"/>
            <a:ext cx="468983" cy="25858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4788423" y="6182609"/>
            <a:ext cx="461913" cy="25858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eginning 7">
            <a:hlinkClick r:id="" action="ppaction://hlinkshowjump?jump=firstslide" highlightClick="1"/>
          </p:cNvPr>
          <p:cNvSpPr/>
          <p:nvPr/>
        </p:nvSpPr>
        <p:spPr>
          <a:xfrm>
            <a:off x="4100660" y="6182609"/>
            <a:ext cx="622169" cy="25858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End 8">
            <a:hlinkClick r:id="" action="ppaction://hlinkshowjump?jump=lastslide" highlightClick="1"/>
          </p:cNvPr>
          <p:cNvSpPr/>
          <p:nvPr/>
        </p:nvSpPr>
        <p:spPr>
          <a:xfrm>
            <a:off x="5951065" y="6182609"/>
            <a:ext cx="628844" cy="25858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545996" y="6052008"/>
            <a:ext cx="8559539" cy="18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6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42BB5-AB80-4C8A-A299-04B09B59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Resources and Instructions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024604"/>
              </p:ext>
            </p:extLst>
          </p:nvPr>
        </p:nvGraphicFramePr>
        <p:xfrm>
          <a:off x="1240149" y="2350503"/>
          <a:ext cx="8128000" cy="1460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69392134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8858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Resource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Access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372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Course Deliverable Expectations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</a:t>
                      </a:r>
                      <a:r>
                        <a:rPr lang="en-US" dirty="0" smtClean="0"/>
                        <a:t>grading rubric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&lt;Link uploaded to Google Drive&gt;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439588"/>
                  </a:ext>
                </a:extLst>
              </a:tr>
              <a:tr h="44910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Wix</a:t>
                      </a:r>
                      <a:r>
                        <a:rPr lang="en-US" dirty="0" smtClean="0"/>
                        <a:t> Site</a:t>
                      </a:r>
                      <a:r>
                        <a:rPr lang="en-US" baseline="0" dirty="0" smtClean="0"/>
                        <a:t> Set up Instructions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&lt;Link uploaded to Google Drive&gt;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8325"/>
                  </a:ext>
                </a:extLst>
              </a:tr>
            </a:tbl>
          </a:graphicData>
        </a:graphic>
      </p:graphicFrame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E4D6027A-BDCA-4158-9E51-BB41EBCF6A01}"/>
              </a:ext>
            </a:extLst>
          </p:cNvPr>
          <p:cNvSpPr txBox="1">
            <a:spLocks/>
          </p:cNvSpPr>
          <p:nvPr/>
        </p:nvSpPr>
        <p:spPr>
          <a:xfrm>
            <a:off x="1240149" y="1495717"/>
            <a:ext cx="9308445" cy="52487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4D6027A-BDCA-4158-9E51-BB41EBCF6A01}"/>
              </a:ext>
            </a:extLst>
          </p:cNvPr>
          <p:cNvSpPr txBox="1">
            <a:spLocks/>
          </p:cNvSpPr>
          <p:nvPr/>
        </p:nvSpPr>
        <p:spPr>
          <a:xfrm>
            <a:off x="1046375" y="1236569"/>
            <a:ext cx="10165630" cy="8750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Here are the resources and instructions to complete the final course project assignments.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3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9CD9930E-F833-4CD4-B66F-1064303C13ED}"/>
</file>

<file path=customXml/itemProps2.xml><?xml version="1.0" encoding="utf-8"?>
<ds:datastoreItem xmlns:ds="http://schemas.openxmlformats.org/officeDocument/2006/customXml" ds:itemID="{7BECC92E-7AEB-4A05-AB33-B4BE3DD5B513}"/>
</file>

<file path=customXml/itemProps3.xml><?xml version="1.0" encoding="utf-8"?>
<ds:datastoreItem xmlns:ds="http://schemas.openxmlformats.org/officeDocument/2006/customXml" ds:itemID="{34389BD6-10D7-4DC3-8DFD-A3C60EE4ADBB}"/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192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Module  7 Final Course Project </vt:lpstr>
      <vt:lpstr>Course Project Video</vt:lpstr>
      <vt:lpstr>Resources and Instructions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 Lesson 1 Summary</dc:title>
  <dc:creator>Sullivan, William</dc:creator>
  <cp:lastModifiedBy>Alderson, Susan</cp:lastModifiedBy>
  <cp:revision>80</cp:revision>
  <dcterms:created xsi:type="dcterms:W3CDTF">2019-01-15T01:43:07Z</dcterms:created>
  <dcterms:modified xsi:type="dcterms:W3CDTF">2019-01-18T18:22:36Z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