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0" r:id="rId5"/>
    <p:sldId id="257" r:id="rId6"/>
    <p:sldId id="258" r:id="rId7"/>
    <p:sldId id="270" r:id="rId8"/>
    <p:sldId id="271" r:id="rId9"/>
    <p:sldId id="264" r:id="rId10"/>
    <p:sldId id="265" r:id="rId11"/>
    <p:sldId id="272" r:id="rId12"/>
    <p:sldId id="275" r:id="rId13"/>
    <p:sldId id="278" r:id="rId14"/>
    <p:sldId id="277" r:id="rId15"/>
    <p:sldId id="266" r:id="rId16"/>
    <p:sldId id="259" r:id="rId17"/>
    <p:sldId id="261" r:id="rId18"/>
    <p:sldId id="262" r:id="rId19"/>
    <p:sldId id="276" r:id="rId20"/>
    <p:sldId id="263" r:id="rId21"/>
    <p:sldId id="274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87E38-1D02-4E52-B5A3-81AA02BA030E}" v="48" dt="2018-08-22T18:56:21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Lisa Campbell" userId="247f629df3a9f06a" providerId="LiveId" clId="{64587E38-1D02-4E52-B5A3-81AA02BA030E}"/>
    <pc:docChg chg="addSld modSld">
      <pc:chgData name="Dr Lisa Campbell" userId="247f629df3a9f06a" providerId="LiveId" clId="{64587E38-1D02-4E52-B5A3-81AA02BA030E}" dt="2018-08-22T18:56:21.258" v="47" actId="20577"/>
      <pc:docMkLst>
        <pc:docMk/>
      </pc:docMkLst>
      <pc:sldChg chg="modSp">
        <pc:chgData name="Dr Lisa Campbell" userId="247f629df3a9f06a" providerId="LiveId" clId="{64587E38-1D02-4E52-B5A3-81AA02BA030E}" dt="2018-08-22T18:56:21.258" v="47" actId="20577"/>
        <pc:sldMkLst>
          <pc:docMk/>
          <pc:sldMk cId="805492815" sldId="256"/>
        </pc:sldMkLst>
        <pc:spChg chg="mod">
          <ac:chgData name="Dr Lisa Campbell" userId="247f629df3a9f06a" providerId="LiveId" clId="{64587E38-1D02-4E52-B5A3-81AA02BA030E}" dt="2018-08-22T18:56:21.258" v="47" actId="20577"/>
          <ac:spMkLst>
            <pc:docMk/>
            <pc:sldMk cId="805492815" sldId="256"/>
            <ac:spMk id="2" creationId="{AAE27F16-FE90-4BCA-9A08-A3CB78477171}"/>
          </ac:spMkLst>
        </pc:spChg>
      </pc:sldChg>
      <pc:sldChg chg="modSp add">
        <pc:chgData name="Dr Lisa Campbell" userId="247f629df3a9f06a" providerId="LiveId" clId="{64587E38-1D02-4E52-B5A3-81AA02BA030E}" dt="2018-08-22T18:55:51.234" v="11" actId="122"/>
        <pc:sldMkLst>
          <pc:docMk/>
          <pc:sldMk cId="1529915938" sldId="267"/>
        </pc:sldMkLst>
        <pc:spChg chg="mod">
          <ac:chgData name="Dr Lisa Campbell" userId="247f629df3a9f06a" providerId="LiveId" clId="{64587E38-1D02-4E52-B5A3-81AA02BA030E}" dt="2018-08-22T18:55:51.234" v="11" actId="122"/>
          <ac:spMkLst>
            <pc:docMk/>
            <pc:sldMk cId="1529915938" sldId="267"/>
            <ac:spMk id="2" creationId="{9CDFE07A-DCFB-4BDC-92A4-3EB9344F2FE1}"/>
          </ac:spMkLst>
        </pc:spChg>
      </pc:sldChg>
      <pc:sldChg chg="modSp add">
        <pc:chgData name="Dr Lisa Campbell" userId="247f629df3a9f06a" providerId="LiveId" clId="{64587E38-1D02-4E52-B5A3-81AA02BA030E}" dt="2018-08-22T18:56:13.177" v="45" actId="122"/>
        <pc:sldMkLst>
          <pc:docMk/>
          <pc:sldMk cId="2605139411" sldId="268"/>
        </pc:sldMkLst>
        <pc:spChg chg="mod">
          <ac:chgData name="Dr Lisa Campbell" userId="247f629df3a9f06a" providerId="LiveId" clId="{64587E38-1D02-4E52-B5A3-81AA02BA030E}" dt="2018-08-22T18:56:13.177" v="45" actId="122"/>
          <ac:spMkLst>
            <pc:docMk/>
            <pc:sldMk cId="2605139411" sldId="268"/>
            <ac:spMk id="2" creationId="{4E406EA5-7F15-43AA-9DFE-87D182854C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5FCA-2337-4013-BBBC-57CEF6D7D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4B7F5-7761-4CA7-8537-146AD3724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9B85E-EC40-4B05-AA13-69B172A29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6B75A-7833-4497-A764-A3EB4DE0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A2A94-F78B-46C3-BF45-62417B62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B0BC-2707-4B30-9FB1-0A4B87F5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87438-EA89-4755-B9AB-153BBCEEA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CA5E6-F4A4-4CD1-9D5D-CCB3F3E7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FF12D-E55F-4B45-88F7-5A3FB80E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1D34E-9EAD-4252-9479-8A17046C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A98EAA-C332-484E-98C4-CB7DAFE10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FD047-AE6F-417C-9709-2D57D31E2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2C818-8F49-47D1-8948-A66D6FE7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E00AF-B68D-4E2F-AAD1-9BD58C96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3A69-7BDE-4192-AF70-DEC413A0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514F-46DC-4545-AA0F-834A787E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31ED9-BD4C-45B8-AFF3-9D4C945F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95430-2854-4E62-9227-1FAC279C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9FB91-9F8D-425F-B173-2448695A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ED3FB-8675-485A-9A93-6C6BBEF0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ED12-09B6-466E-AEA7-93CD6F5E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FC555-BF15-402B-B991-D414DB0FC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60C66-C91D-4260-8938-AC09134E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FC9A2-1AEB-4E2A-A8C8-A93AABD4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45B88-38E8-446C-BD2C-4ACA459D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B85C-6CB1-4E2B-B0C7-F25F9B31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13DE8-37DA-4659-82AD-AD3906751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8FF85-5915-4637-96E4-DBA3BE852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5BE36-53EA-4EF2-8886-64BB5E30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2298C-2DBF-497E-86E0-3FB7BC4F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6E4CD-F361-46B5-B5BD-65A1BBCD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2C31A-D1ED-4452-9F8A-315E757D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54B7F-4E15-43E0-80BF-5DABBD954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41E2C-495C-4984-9C26-0C2030579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6ED70-7D91-4369-AC55-A0AE11D94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A4285-801E-48AE-845C-6BB13E171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B9CCA-5BF7-4BB6-A9AC-324474DD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49229-1180-45A7-B95C-C930D2BD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3D5F4-A084-4959-83B5-FB4137E0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5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7FC13-4B58-432E-8D94-2F1BE148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FDC5A-547A-4E68-9054-4FF4353F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BE863-8580-41A0-88EC-4C875FA6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1DC54-F982-47C3-91DA-80D406CF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1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1D062-5C55-481D-A93D-34F0B892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BA573-22BD-483D-92F3-3D591348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26A5B-0472-46DD-8635-C49C6CAE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9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A265-DC01-4750-B5FA-D0F0B718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F17E-1A20-444D-A8AC-E7B59125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A5E0D-DA18-40C6-A3F5-8FE0F7AFE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781F4-DBB9-481C-B63D-F8F97560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EB92B-FBF8-4CB0-8B5A-DA26FD3B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F307B-2A85-4CFE-8DF3-6BE2EA64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0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63A4-364D-47D3-AE85-0BD30B8F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F682E-74F0-474B-96F7-6BE5F36B8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56D34-6E7A-4C63-9B1C-99E60D85C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67F58-961D-469D-95D7-3DAACC34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C0121-3F0B-4CFB-96CF-456BB8EB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25D43-9512-4015-B7D7-6AFF826F3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1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C3BC07-9C23-43D8-964C-5521F9A8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6B185-D516-4CAB-9097-86BFADB7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2F79C-DCA6-4432-9300-B2235CB1C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A8C5-C5AD-4321-B5C6-4867F348463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2BD02-D850-434B-86BB-F37120153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9818-E8E4-4621-8770-F8982D1F3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CC43-C59D-405D-A597-99BE075D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6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7F16-FE90-4BCA-9A08-A3CB784771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Revenue </a:t>
            </a:r>
            <a:br>
              <a:rPr lang="en-US" dirty="0"/>
            </a:br>
            <a:r>
              <a:rPr lang="en-US" dirty="0"/>
              <a:t>Cycle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86D92-5FD4-4247-A84A-379529F668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Name</a:t>
            </a:r>
          </a:p>
          <a:p>
            <a:r>
              <a:rPr lang="en-US" dirty="0"/>
              <a:t>Instructor Name</a:t>
            </a:r>
          </a:p>
          <a:p>
            <a:r>
              <a:rPr lang="en-US" dirty="0"/>
              <a:t>Term</a:t>
            </a:r>
          </a:p>
        </p:txBody>
      </p:sp>
    </p:spTree>
    <p:extLst>
      <p:ext uri="{BB962C8B-B14F-4D97-AF65-F5344CB8AC3E}">
        <p14:creationId xmlns:p14="http://schemas.microsoft.com/office/powerpoint/2010/main" val="80549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A5E7-BFB4-457B-BA3C-9F4B1994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Payers Overview</a:t>
            </a:r>
            <a:br>
              <a:rPr lang="en-US" dirty="0"/>
            </a:br>
            <a:r>
              <a:rPr lang="en-US" dirty="0"/>
              <a:t>Focus on Government 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D4F89-6A5B-4516-BBFD-99488DE4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  <a:p>
            <a:r>
              <a:rPr lang="en-US" dirty="0"/>
              <a:t>Medicaid</a:t>
            </a:r>
          </a:p>
          <a:p>
            <a:r>
              <a:rPr lang="en-US" dirty="0"/>
              <a:t>Tricare</a:t>
            </a:r>
          </a:p>
        </p:txBody>
      </p:sp>
    </p:spTree>
    <p:extLst>
      <p:ext uri="{BB962C8B-B14F-4D97-AF65-F5344CB8AC3E}">
        <p14:creationId xmlns:p14="http://schemas.microsoft.com/office/powerpoint/2010/main" val="2396801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2B0F-022F-42DE-85B5-54AC380D0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Prospective Payment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8E150-6470-4C9B-8D42-224682570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2CE4-0966-4207-ABD0-3662E9EE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the Coding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83C6-2679-4FEE-BB95-FC7D00304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6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8750-9084-43B9-925D-31C11260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Chargemaster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D3A89-8E6A-41A5-8AEC-785907014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71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B5CB-813D-4ED1-BEFF-53E5E92F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Coding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31D0-ED5D-49E3-B3AD-D3DDE1C3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2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A461-3B8F-49FA-B15A-43183D94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Claims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9B71-7B1B-4E68-B915-CCEE9723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NCCI</a:t>
            </a:r>
          </a:p>
          <a:p>
            <a:r>
              <a:rPr lang="en-US" dirty="0"/>
              <a:t>OCE</a:t>
            </a:r>
          </a:p>
          <a:p>
            <a:r>
              <a:rPr lang="en-US" dirty="0"/>
              <a:t>MCE</a:t>
            </a:r>
          </a:p>
        </p:txBody>
      </p:sp>
    </p:spTree>
    <p:extLst>
      <p:ext uri="{BB962C8B-B14F-4D97-AF65-F5344CB8AC3E}">
        <p14:creationId xmlns:p14="http://schemas.microsoft.com/office/powerpoint/2010/main" val="383492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35CE6-727F-493C-A1A2-9BCD9C82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Claims Submission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449F6-8AA4-4235-A966-5873BEEAE4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CMS-1500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81F98-B5D7-4111-B63A-180E97AAA7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A7C35-F667-40BB-A804-638F36AC7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UB-04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75547-ABAF-44FD-88F4-2E104BE511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92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D8F4-FD46-4991-921D-FE35CE7F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Notification of Payment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19F16-71BA-46CC-A62D-1800E1382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Explanation of Benefits (EOB)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F93F88-EFA6-48D9-AADB-1A7B5F4352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5C3260-DD12-44FB-BDBB-556F9F6F6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Remittance Advice (RA)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6B7D39-FDD5-4B71-90BB-91E8BF3E9B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8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41D3-6A47-4A94-AB25-D8CA00CE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Denial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5C49F-B790-4541-810F-332BEF085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51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47EE-DD49-4946-9340-7EB922E5C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Discharge Not Final Billed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24E17-C8F2-4695-9511-E1E3D39C8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8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6EA5-7F15-43AA-9DFE-87D18285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A633-9B4C-4E83-800A-A5378639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39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8882A-5FDA-4A21-9E6C-0B2C08C5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Medicare Appeals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2010E-91B8-4D67-A393-144AC0C25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4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F5CA-1637-406F-8264-C7B7733C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CFE6C-70DF-4C79-9D65-4663D3660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7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E07A-DCFB-4BDC-92A4-3EB9344F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77AC-2E66-470C-876E-7D246B4A1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1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AF7B-AAFA-4BF7-BDD5-F91A5B18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the Review Cycle (Diagram)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98EBB-2626-4DDD-B09E-C1E4570F0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7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8091-8C86-4E4F-A696-2C7F993F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Insurance 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E0EFF-C302-4DB5-9177-19AADDFBB6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F0D7F1-75C6-4F89-91FE-CCFB81F26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967B-3325-4E27-8FA3-7141FECE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Registration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56494-92F0-40BD-B01A-9045AFC3D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3B12A-E6D0-461A-BB47-F71483BE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Insurance Verification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AE99-1811-41B2-9C02-6DFC1658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4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639D-FF18-4EC9-90F5-5FD79486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Coordination of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CA108-9105-41C1-8A56-DE4CD7B3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2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60E6-FA3A-46D5-8EA2-2D4C42DC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Pre-Approval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F83B8-0099-4C31-A4E1-BDE28F9F2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7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7EDE-002B-4504-AFC4-E70BC0AE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Payers Overview</a:t>
            </a:r>
            <a:br>
              <a:rPr lang="en-US" dirty="0"/>
            </a:br>
            <a:r>
              <a:rPr lang="en-US" dirty="0"/>
              <a:t> Focus on Managed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912C-F113-4CAE-954D-019488088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9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81</Words>
  <Application>Microsoft Office PowerPoint</Application>
  <PresentationFormat>Widescreen</PresentationFormat>
  <Paragraphs>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Overview of Revenue  Cycle Process</vt:lpstr>
      <vt:lpstr>Introduction</vt:lpstr>
      <vt:lpstr>Overview of the Review Cycle (Diagram) </vt:lpstr>
      <vt:lpstr>Insurance Terminology</vt:lpstr>
      <vt:lpstr>Patient Registration Process</vt:lpstr>
      <vt:lpstr>Insurance Verification Process</vt:lpstr>
      <vt:lpstr>Coordination of Benefits</vt:lpstr>
      <vt:lpstr>Pre-Approval</vt:lpstr>
      <vt:lpstr>Payers Overview  Focus on Managed Care</vt:lpstr>
      <vt:lpstr>Payers Overview Focus on Government Payers</vt:lpstr>
      <vt:lpstr>Prospective Payment System</vt:lpstr>
      <vt:lpstr>Overview of the Coding Process</vt:lpstr>
      <vt:lpstr>Chargemaster</vt:lpstr>
      <vt:lpstr>Coding Compliance</vt:lpstr>
      <vt:lpstr>Claims Edits</vt:lpstr>
      <vt:lpstr>Claims Submission</vt:lpstr>
      <vt:lpstr>Notification of Payment</vt:lpstr>
      <vt:lpstr>Denial Management</vt:lpstr>
      <vt:lpstr>Discharge Not Final Billed</vt:lpstr>
      <vt:lpstr>Medicare Appeals Process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Lisa Campbell</dc:creator>
  <cp:lastModifiedBy>Dr Lisa Campbell</cp:lastModifiedBy>
  <cp:revision>5</cp:revision>
  <dcterms:created xsi:type="dcterms:W3CDTF">2018-08-17T16:48:59Z</dcterms:created>
  <dcterms:modified xsi:type="dcterms:W3CDTF">2018-08-24T02:30:26Z</dcterms:modified>
</cp:coreProperties>
</file>