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2365375"/>
          </a:xfrm>
        </p:spPr>
        <p:txBody>
          <a:bodyPr>
            <a:normAutofit/>
          </a:bodyPr>
          <a:lstStyle/>
          <a:p>
            <a:r>
              <a:rPr lang="en-US" dirty="0"/>
              <a:t>SEC285</a:t>
            </a:r>
            <a:br>
              <a:rPr lang="en-US" dirty="0"/>
            </a:br>
            <a:r>
              <a:rPr lang="en-US" dirty="0"/>
              <a:t>Module 5</a:t>
            </a:r>
            <a:br>
              <a:rPr lang="en-US" dirty="0"/>
            </a:br>
            <a:r>
              <a:rPr lang="en-US" sz="3100" dirty="0" smtClean="0"/>
              <a:t>Multifactor </a:t>
            </a:r>
            <a:r>
              <a:rPr lang="en-US" sz="3100" dirty="0"/>
              <a:t>Authentication (MFA)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/>
              <a:t>Rubric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794977"/>
              </p:ext>
            </p:extLst>
          </p:nvPr>
        </p:nvGraphicFramePr>
        <p:xfrm>
          <a:off x="762000" y="1676400"/>
          <a:ext cx="7696200" cy="116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Requirement(s)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dirty="0"/>
                        <a:t>Common-auth Configuration 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Screenshot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lang="en-US" dirty="0"/>
                        <a:t>MFA Logon Screen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Screenshot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69678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43000"/>
            <a:ext cx="2556704" cy="1371601"/>
          </a:xfrm>
        </p:spPr>
        <p:txBody>
          <a:bodyPr>
            <a:normAutofit fontScale="90000"/>
          </a:bodyPr>
          <a:lstStyle/>
          <a:p>
            <a:r>
              <a:rPr lang="en-US" sz="3300" b="0" dirty="0"/>
              <a:t>Common-auth Configuration File</a:t>
            </a:r>
            <a:endParaRPr lang="en-US" sz="3200" b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0" y="2886946"/>
            <a:ext cx="2063483" cy="2858691"/>
          </a:xfrm>
        </p:spPr>
        <p:txBody>
          <a:bodyPr>
            <a:normAutofit/>
          </a:bodyPr>
          <a:lstStyle/>
          <a:p>
            <a:r>
              <a:rPr lang="en-US" sz="1600" dirty="0"/>
              <a:t>This screenshot should show the entry that indicates the use of the Google Authenticator module. </a:t>
            </a:r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172CC557-5E48-4CB0-8713-624D23439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76600" y="1143000"/>
            <a:ext cx="5562600" cy="4876800"/>
          </a:xfrm>
        </p:spPr>
      </p:sp>
    </p:spTree>
    <p:extLst>
      <p:ext uri="{BB962C8B-B14F-4D97-AF65-F5344CB8AC3E}">
        <p14:creationId xmlns:p14="http://schemas.microsoft.com/office/powerpoint/2010/main" val="81742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327" y="781241"/>
            <a:ext cx="2416873" cy="1372387"/>
          </a:xfrm>
        </p:spPr>
        <p:txBody>
          <a:bodyPr>
            <a:normAutofit/>
          </a:bodyPr>
          <a:lstStyle/>
          <a:p>
            <a:r>
              <a:rPr lang="en-US" sz="3200" b="0" dirty="0"/>
              <a:t>MFA Logon Screen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7327" y="2551509"/>
            <a:ext cx="2188273" cy="2858691"/>
          </a:xfrm>
        </p:spPr>
        <p:txBody>
          <a:bodyPr>
            <a:noAutofit/>
          </a:bodyPr>
          <a:lstStyle/>
          <a:p>
            <a:r>
              <a:rPr lang="en-US" sz="1600"/>
              <a:t>This </a:t>
            </a:r>
            <a:r>
              <a:rPr lang="en-US" sz="1600" dirty="0"/>
              <a:t>screenshot should show the logon screen where a verification code is required.</a:t>
            </a:r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172CC557-5E48-4CB0-8713-624D23439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76600" y="1143000"/>
            <a:ext cx="5562600" cy="4876800"/>
          </a:xfrm>
        </p:spPr>
      </p:sp>
    </p:spTree>
    <p:extLst>
      <p:ext uri="{BB962C8B-B14F-4D97-AF65-F5344CB8AC3E}">
        <p14:creationId xmlns:p14="http://schemas.microsoft.com/office/powerpoint/2010/main" val="3214001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0F883F57245246A7747A9329048B46" ma:contentTypeVersion="17" ma:contentTypeDescription="Create a new document." ma:contentTypeScope="" ma:versionID="6c3c293f3e8abce8be2ba9b97401e344">
  <xsd:schema xmlns:xsd="http://www.w3.org/2001/XMLSchema" xmlns:xs="http://www.w3.org/2001/XMLSchema" xmlns:p="http://schemas.microsoft.com/office/2006/metadata/properties" xmlns:ns1="http://schemas.microsoft.com/sharepoint/v3" xmlns:ns2="b8820432-3450-4e09-b17f-565094e588be" xmlns:ns3="b7b956fb-0613-46b7-a92d-14c47de7bd00" targetNamespace="http://schemas.microsoft.com/office/2006/metadata/properties" ma:root="true" ma:fieldsID="3ddc009a799b631f0260fbec5139ad7a" ns1:_="" ns2:_="" ns3:_="">
    <xsd:import namespace="http://schemas.microsoft.com/sharepoint/v3"/>
    <xsd:import namespace="b8820432-3450-4e09-b17f-565094e588be"/>
    <xsd:import namespace="b7b956fb-0613-46b7-a92d-14c47de7bd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Comment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820432-3450-4e09-b17f-565094e588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Comments" ma:index="18" nillable="true" ma:displayName="Comments" ma:internalName="Comments">
      <xsd:simpleType>
        <xsd:restriction base="dms:Note">
          <xsd:maxLength value="255"/>
        </xsd:restriction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956fb-0613-46b7-a92d-14c47de7bd0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Comments xmlns="b8820432-3450-4e09-b17f-565094e588be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7F59392-1E10-40EA-98CC-F160DEAA91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8820432-3450-4e09-b17f-565094e588be"/>
    <ds:schemaRef ds:uri="b7b956fb-0613-46b7-a92d-14c47de7bd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5E647C-F172-4223-BB60-8967255956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B90DE2-8731-4B13-A4D6-6D060EA2EB5C}">
  <ds:schemaRefs>
    <ds:schemaRef ds:uri="http://schemas.microsoft.com/sharepoint/v3"/>
    <ds:schemaRef ds:uri="http://schemas.microsoft.com/office/infopath/2007/PartnerControls"/>
    <ds:schemaRef ds:uri="http://www.w3.org/XML/1998/namespace"/>
    <ds:schemaRef ds:uri="http://purl.org/dc/elements/1.1/"/>
    <ds:schemaRef ds:uri="b7b956fb-0613-46b7-a92d-14c47de7bd00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b8820432-3450-4e09-b17f-565094e588b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61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SEC285 Module 5 Multifactor Authentication (MFA) </vt:lpstr>
      <vt:lpstr>PowerPoint Presentation</vt:lpstr>
      <vt:lpstr>Common-auth Configuration File</vt:lpstr>
      <vt:lpstr>MFA Logon Screen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NETW190 Module 1 Visio Network Diagram</dc:title>
  <dc:creator>HP</dc:creator>
  <cp:lastModifiedBy>Robinson-Woods, Kenneth</cp:lastModifiedBy>
  <cp:revision>126</cp:revision>
  <dcterms:created xsi:type="dcterms:W3CDTF">2019-04-16T16:54:41Z</dcterms:created>
  <dcterms:modified xsi:type="dcterms:W3CDTF">2020-11-06T14:03:26Z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0x0101006B0F883F57245246A7747A9329048B46</vt:lpwstr>
  </property>
</Properties>
</file>