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2285B1-8BF6-4C72-8FFD-2A31388206C0}" type="doc">
      <dgm:prSet loTypeId="urn:microsoft.com/office/officeart/2005/8/layout/orgChart1" loCatId="hierarchy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EBDC4F7-A60F-476A-9E7F-3567E2127F4F}">
      <dgm:prSet phldrT="[Text]" custT="1"/>
      <dgm:spPr/>
      <dgm:t>
        <a:bodyPr/>
        <a:lstStyle/>
        <a:p>
          <a:r>
            <a:rPr lang="en-US" sz="800"/>
            <a:t>1.0 Baseball Stadium Project</a:t>
          </a:r>
        </a:p>
      </dgm:t>
    </dgm:pt>
    <dgm:pt modelId="{EF71D000-832D-427C-841E-D4353C5E3C8C}" type="parTrans" cxnId="{40976EE0-DFF8-4623-B90C-46C65D90E419}">
      <dgm:prSet/>
      <dgm:spPr/>
      <dgm:t>
        <a:bodyPr/>
        <a:lstStyle/>
        <a:p>
          <a:endParaRPr lang="en-US"/>
        </a:p>
      </dgm:t>
    </dgm:pt>
    <dgm:pt modelId="{BF3AB87D-0E15-4EDE-A93F-CBAE1768EFA7}" type="sibTrans" cxnId="{40976EE0-DFF8-4623-B90C-46C65D90E419}">
      <dgm:prSet/>
      <dgm:spPr/>
      <dgm:t>
        <a:bodyPr/>
        <a:lstStyle/>
        <a:p>
          <a:endParaRPr lang="en-US"/>
        </a:p>
      </dgm:t>
    </dgm:pt>
    <dgm:pt modelId="{76523BF6-A26A-4B4C-9046-93C648ED46D4}">
      <dgm:prSet phldrT="[Text]"/>
      <dgm:spPr/>
      <dgm:t>
        <a:bodyPr/>
        <a:lstStyle/>
        <a:p>
          <a:r>
            <a:rPr lang="en-US"/>
            <a:t>1.1 Site preparation</a:t>
          </a:r>
        </a:p>
      </dgm:t>
    </dgm:pt>
    <dgm:pt modelId="{8846CCD9-97E2-4B70-AB5C-BBADAF6DF5E4}" type="parTrans" cxnId="{8F18E664-3C2C-4A3D-82E6-9D4E5F79891D}">
      <dgm:prSet/>
      <dgm:spPr/>
      <dgm:t>
        <a:bodyPr/>
        <a:lstStyle/>
        <a:p>
          <a:endParaRPr lang="en-US"/>
        </a:p>
      </dgm:t>
    </dgm:pt>
    <dgm:pt modelId="{3C7D086B-A66A-4293-95E4-D386FDE00565}" type="sibTrans" cxnId="{8F18E664-3C2C-4A3D-82E6-9D4E5F79891D}">
      <dgm:prSet/>
      <dgm:spPr/>
      <dgm:t>
        <a:bodyPr/>
        <a:lstStyle/>
        <a:p>
          <a:endParaRPr lang="en-US"/>
        </a:p>
      </dgm:t>
    </dgm:pt>
    <dgm:pt modelId="{1650FB72-6A78-4AF7-9E55-C78E3FAC8B96}">
      <dgm:prSet phldrT="[Text]"/>
      <dgm:spPr/>
      <dgm:t>
        <a:bodyPr/>
        <a:lstStyle/>
        <a:p>
          <a:r>
            <a:rPr lang="en-US"/>
            <a:t>1.2 Installation</a:t>
          </a:r>
        </a:p>
      </dgm:t>
    </dgm:pt>
    <dgm:pt modelId="{3B83A012-0AD6-4E9F-B1AA-7F68BFE603B3}" type="parTrans" cxnId="{58BAA394-596B-431C-B3C7-3BC10157B5D3}">
      <dgm:prSet/>
      <dgm:spPr/>
      <dgm:t>
        <a:bodyPr/>
        <a:lstStyle/>
        <a:p>
          <a:endParaRPr lang="en-US"/>
        </a:p>
      </dgm:t>
    </dgm:pt>
    <dgm:pt modelId="{60E3BF06-AE42-43F7-B0AE-960E8A8EFBE7}" type="sibTrans" cxnId="{58BAA394-596B-431C-B3C7-3BC10157B5D3}">
      <dgm:prSet/>
      <dgm:spPr/>
      <dgm:t>
        <a:bodyPr/>
        <a:lstStyle/>
        <a:p>
          <a:endParaRPr lang="en-US"/>
        </a:p>
      </dgm:t>
    </dgm:pt>
    <dgm:pt modelId="{5085C1A2-ED46-4503-B56E-882886496D2C}">
      <dgm:prSet phldrT="[Text]"/>
      <dgm:spPr/>
      <dgm:t>
        <a:bodyPr/>
        <a:lstStyle/>
        <a:p>
          <a:r>
            <a:rPr lang="en-US"/>
            <a:t>1.3 Construction</a:t>
          </a:r>
        </a:p>
      </dgm:t>
    </dgm:pt>
    <dgm:pt modelId="{953524FB-6542-4AC7-AE53-58AC09443B64}" type="parTrans" cxnId="{9FCD50B8-59D8-4DB9-B335-20F475A4AF01}">
      <dgm:prSet/>
      <dgm:spPr/>
      <dgm:t>
        <a:bodyPr/>
        <a:lstStyle/>
        <a:p>
          <a:endParaRPr lang="en-US"/>
        </a:p>
      </dgm:t>
    </dgm:pt>
    <dgm:pt modelId="{C0AA3535-87F6-4636-8258-110B0E11B8DF}" type="sibTrans" cxnId="{9FCD50B8-59D8-4DB9-B335-20F475A4AF01}">
      <dgm:prSet/>
      <dgm:spPr/>
      <dgm:t>
        <a:bodyPr/>
        <a:lstStyle/>
        <a:p>
          <a:endParaRPr lang="en-US"/>
        </a:p>
      </dgm:t>
    </dgm:pt>
    <dgm:pt modelId="{ECB311DB-7D17-4BAD-AB0B-D87CA8AE01B0}">
      <dgm:prSet phldrT="[Text]"/>
      <dgm:spPr/>
      <dgm:t>
        <a:bodyPr/>
        <a:lstStyle/>
        <a:p>
          <a:r>
            <a:rPr lang="en-US"/>
            <a:t>1.1.1 Stadium site clearing</a:t>
          </a:r>
        </a:p>
      </dgm:t>
    </dgm:pt>
    <dgm:pt modelId="{95D97A09-8499-44E3-9028-0DF790D71A13}" type="parTrans" cxnId="{E1192832-4C8D-4E1D-9E24-60F9A75CCF8A}">
      <dgm:prSet/>
      <dgm:spPr/>
      <dgm:t>
        <a:bodyPr/>
        <a:lstStyle/>
        <a:p>
          <a:endParaRPr lang="en-US"/>
        </a:p>
      </dgm:t>
    </dgm:pt>
    <dgm:pt modelId="{36B7A9AE-9C0A-4796-9439-591C5E71484E}" type="sibTrans" cxnId="{E1192832-4C8D-4E1D-9E24-60F9A75CCF8A}">
      <dgm:prSet/>
      <dgm:spPr/>
      <dgm:t>
        <a:bodyPr/>
        <a:lstStyle/>
        <a:p>
          <a:endParaRPr lang="en-US"/>
        </a:p>
      </dgm:t>
    </dgm:pt>
    <dgm:pt modelId="{AA150203-5C48-485B-846F-F48F73FA1C94}">
      <dgm:prSet phldrT="[Text]"/>
      <dgm:spPr/>
      <dgm:t>
        <a:bodyPr/>
        <a:lstStyle/>
        <a:p>
          <a:r>
            <a:rPr lang="en-US"/>
            <a:t>1.1.2 Building demolition</a:t>
          </a:r>
        </a:p>
      </dgm:t>
    </dgm:pt>
    <dgm:pt modelId="{AD2ED57D-B922-4933-A6CD-7BEF18EA8C1D}" type="parTrans" cxnId="{BE96A891-E7E7-4BE3-8C58-42CAFF4EC09A}">
      <dgm:prSet/>
      <dgm:spPr/>
      <dgm:t>
        <a:bodyPr/>
        <a:lstStyle/>
        <a:p>
          <a:endParaRPr lang="en-US"/>
        </a:p>
      </dgm:t>
    </dgm:pt>
    <dgm:pt modelId="{C9B7211D-3F0A-43CF-B6BF-180BFA7CDDCA}" type="sibTrans" cxnId="{BE96A891-E7E7-4BE3-8C58-42CAFF4EC09A}">
      <dgm:prSet/>
      <dgm:spPr/>
      <dgm:t>
        <a:bodyPr/>
        <a:lstStyle/>
        <a:p>
          <a:endParaRPr lang="en-US"/>
        </a:p>
      </dgm:t>
    </dgm:pt>
    <dgm:pt modelId="{0AE00C61-AD35-4400-AB85-389A87619050}">
      <dgm:prSet phldrT="[Text]"/>
      <dgm:spPr/>
      <dgm:t>
        <a:bodyPr/>
        <a:lstStyle/>
        <a:p>
          <a:r>
            <a:rPr lang="en-US"/>
            <a:t>1.1.3 Construction site setup</a:t>
          </a:r>
        </a:p>
      </dgm:t>
    </dgm:pt>
    <dgm:pt modelId="{F20D8D54-EEC6-4B5F-9B33-2FA6D502845A}" type="parTrans" cxnId="{FB218156-B5C3-4F60-9583-0A34A3CEA278}">
      <dgm:prSet/>
      <dgm:spPr/>
      <dgm:t>
        <a:bodyPr/>
        <a:lstStyle/>
        <a:p>
          <a:endParaRPr lang="en-US"/>
        </a:p>
      </dgm:t>
    </dgm:pt>
    <dgm:pt modelId="{18891275-584D-415C-82D1-210394C8FDE1}" type="sibTrans" cxnId="{FB218156-B5C3-4F60-9583-0A34A3CEA278}">
      <dgm:prSet/>
      <dgm:spPr/>
      <dgm:t>
        <a:bodyPr/>
        <a:lstStyle/>
        <a:p>
          <a:endParaRPr lang="en-US"/>
        </a:p>
      </dgm:t>
    </dgm:pt>
    <dgm:pt modelId="{DD33038E-3DA5-484B-8E94-6DDB5C6D7B92}">
      <dgm:prSet phldrT="[Text]"/>
      <dgm:spPr/>
      <dgm:t>
        <a:bodyPr/>
        <a:lstStyle/>
        <a:p>
          <a:r>
            <a:rPr lang="en-US"/>
            <a:t>Support piling</a:t>
          </a:r>
        </a:p>
      </dgm:t>
    </dgm:pt>
    <dgm:pt modelId="{4B1874FF-F07E-4AC7-B1FF-F40FFCA06E54}" type="parTrans" cxnId="{6E17E441-1C16-4EBF-9AAB-61236CE5EE5F}">
      <dgm:prSet/>
      <dgm:spPr/>
      <dgm:t>
        <a:bodyPr/>
        <a:lstStyle/>
        <a:p>
          <a:endParaRPr lang="en-US"/>
        </a:p>
      </dgm:t>
    </dgm:pt>
    <dgm:pt modelId="{11C006F5-6BCC-4F4A-8A7B-065FBC6FBD4E}" type="sibTrans" cxnId="{6E17E441-1C16-4EBF-9AAB-61236CE5EE5F}">
      <dgm:prSet/>
      <dgm:spPr/>
      <dgm:t>
        <a:bodyPr/>
        <a:lstStyle/>
        <a:p>
          <a:endParaRPr lang="en-US"/>
        </a:p>
      </dgm:t>
    </dgm:pt>
    <dgm:pt modelId="{E0202D77-B9AF-4378-BC61-20A4321A9457}">
      <dgm:prSet phldrT="[Text]"/>
      <dgm:spPr/>
      <dgm:t>
        <a:bodyPr/>
        <a:lstStyle/>
        <a:p>
          <a:r>
            <a:rPr lang="en-US"/>
            <a:t>Lower concrete bowl</a:t>
          </a:r>
        </a:p>
      </dgm:t>
    </dgm:pt>
    <dgm:pt modelId="{F8E91C54-1BC6-45A7-A315-210F5D64FC16}" type="parTrans" cxnId="{134714AE-5128-4317-B8DF-338A5B03F889}">
      <dgm:prSet/>
      <dgm:spPr/>
      <dgm:t>
        <a:bodyPr/>
        <a:lstStyle/>
        <a:p>
          <a:endParaRPr lang="en-US"/>
        </a:p>
      </dgm:t>
    </dgm:pt>
    <dgm:pt modelId="{5E7B42BF-5CC7-4F7B-9CAC-332959A7B3CA}" type="sibTrans" cxnId="{134714AE-5128-4317-B8DF-338A5B03F889}">
      <dgm:prSet/>
      <dgm:spPr/>
      <dgm:t>
        <a:bodyPr/>
        <a:lstStyle/>
        <a:p>
          <a:endParaRPr lang="en-US"/>
        </a:p>
      </dgm:t>
    </dgm:pt>
    <dgm:pt modelId="{C2A63624-7E70-46BA-BE97-292AA6FF8CDA}">
      <dgm:prSet phldrT="[Text]"/>
      <dgm:spPr/>
      <dgm:t>
        <a:bodyPr/>
        <a:lstStyle/>
        <a:p>
          <a:r>
            <a:rPr lang="en-US"/>
            <a:t>Main concourse</a:t>
          </a:r>
        </a:p>
      </dgm:t>
    </dgm:pt>
    <dgm:pt modelId="{001F331E-952E-4C20-8B5F-9D3A23A8FAD9}" type="parTrans" cxnId="{FCAF8E5F-1674-4F7E-8BEA-0B6E31AFFDC9}">
      <dgm:prSet/>
      <dgm:spPr/>
      <dgm:t>
        <a:bodyPr/>
        <a:lstStyle/>
        <a:p>
          <a:endParaRPr lang="en-US"/>
        </a:p>
      </dgm:t>
    </dgm:pt>
    <dgm:pt modelId="{FBE4D63B-F7FF-4332-A64E-826596B4C631}" type="sibTrans" cxnId="{FCAF8E5F-1674-4F7E-8BEA-0B6E31AFFDC9}">
      <dgm:prSet/>
      <dgm:spPr/>
      <dgm:t>
        <a:bodyPr/>
        <a:lstStyle/>
        <a:p>
          <a:endParaRPr lang="en-US"/>
        </a:p>
      </dgm:t>
    </dgm:pt>
    <dgm:pt modelId="{973BA953-690D-4BE0-9FB8-21D7915D0F86}">
      <dgm:prSet phldrT="[Text]"/>
      <dgm:spPr/>
      <dgm:t>
        <a:bodyPr/>
        <a:lstStyle/>
        <a:p>
          <a:r>
            <a:rPr lang="en-US"/>
            <a:t>Playing field installation</a:t>
          </a:r>
        </a:p>
      </dgm:t>
    </dgm:pt>
    <dgm:pt modelId="{1EFF3039-86A5-4139-A50B-E1479AAB13EA}" type="parTrans" cxnId="{64E7D5EF-A16A-452C-B1B8-99ECA1DDA565}">
      <dgm:prSet/>
      <dgm:spPr/>
      <dgm:t>
        <a:bodyPr/>
        <a:lstStyle/>
        <a:p>
          <a:endParaRPr lang="en-US"/>
        </a:p>
      </dgm:t>
    </dgm:pt>
    <dgm:pt modelId="{823091D4-B04C-4E2A-88C1-0D9BCB036528}" type="sibTrans" cxnId="{64E7D5EF-A16A-452C-B1B8-99ECA1DDA565}">
      <dgm:prSet/>
      <dgm:spPr/>
      <dgm:t>
        <a:bodyPr/>
        <a:lstStyle/>
        <a:p>
          <a:endParaRPr lang="en-US"/>
        </a:p>
      </dgm:t>
    </dgm:pt>
    <dgm:pt modelId="{098D6B25-FB4F-4AA6-867B-E7C863F92A05}">
      <dgm:prSet phldrT="[Text]"/>
      <dgm:spPr/>
      <dgm:t>
        <a:bodyPr/>
        <a:lstStyle/>
        <a:p>
          <a:r>
            <a:rPr lang="en-US"/>
            <a:t>Upper steel bowl</a:t>
          </a:r>
        </a:p>
      </dgm:t>
    </dgm:pt>
    <dgm:pt modelId="{84FA54EB-DD19-4020-B7DD-30A0AE14C42E}" type="parTrans" cxnId="{EFE8360F-8781-40ED-8D98-B08B0E6AA774}">
      <dgm:prSet/>
      <dgm:spPr/>
      <dgm:t>
        <a:bodyPr/>
        <a:lstStyle/>
        <a:p>
          <a:endParaRPr lang="en-US"/>
        </a:p>
      </dgm:t>
    </dgm:pt>
    <dgm:pt modelId="{CC347359-3068-4535-9F56-44CFE41B5D8F}" type="sibTrans" cxnId="{EFE8360F-8781-40ED-8D98-B08B0E6AA774}">
      <dgm:prSet/>
      <dgm:spPr/>
      <dgm:t>
        <a:bodyPr/>
        <a:lstStyle/>
        <a:p>
          <a:endParaRPr lang="en-US"/>
        </a:p>
      </dgm:t>
    </dgm:pt>
    <dgm:pt modelId="{E35B2D26-BA45-4F40-AE5F-562733A681B3}">
      <dgm:prSet phldrT="[Text]"/>
      <dgm:spPr/>
      <dgm:t>
        <a:bodyPr/>
        <a:lstStyle/>
        <a:p>
          <a:r>
            <a:rPr lang="en-US"/>
            <a:t>Jumbotron</a:t>
          </a:r>
        </a:p>
      </dgm:t>
    </dgm:pt>
    <dgm:pt modelId="{28A84BA1-ACDE-49BC-93CC-BB4EE4B286B9}" type="parTrans" cxnId="{E35776D7-26C0-42E4-95DD-F48C46A670CA}">
      <dgm:prSet/>
      <dgm:spPr/>
      <dgm:t>
        <a:bodyPr/>
        <a:lstStyle/>
        <a:p>
          <a:endParaRPr lang="en-US"/>
        </a:p>
      </dgm:t>
    </dgm:pt>
    <dgm:pt modelId="{EC2970A3-D53B-41F5-A3EB-94C977861A4C}" type="sibTrans" cxnId="{E35776D7-26C0-42E4-95DD-F48C46A670CA}">
      <dgm:prSet/>
      <dgm:spPr/>
      <dgm:t>
        <a:bodyPr/>
        <a:lstStyle/>
        <a:p>
          <a:endParaRPr lang="en-US"/>
        </a:p>
      </dgm:t>
    </dgm:pt>
    <dgm:pt modelId="{42EEDEBC-A0DA-43CD-82B0-393807DF9F23}">
      <dgm:prSet phldrT="[Text]"/>
      <dgm:spPr/>
      <dgm:t>
        <a:bodyPr/>
        <a:lstStyle/>
        <a:p>
          <a:r>
            <a:rPr lang="en-US"/>
            <a:t>Luxury boxes</a:t>
          </a:r>
        </a:p>
      </dgm:t>
    </dgm:pt>
    <dgm:pt modelId="{76D772C0-F1D7-4EAB-9A9F-496B3554173E}" type="parTrans" cxnId="{BA2FC9BB-8990-48F4-9510-7BED030FCA12}">
      <dgm:prSet/>
      <dgm:spPr/>
      <dgm:t>
        <a:bodyPr/>
        <a:lstStyle/>
        <a:p>
          <a:endParaRPr lang="en-US"/>
        </a:p>
      </dgm:t>
    </dgm:pt>
    <dgm:pt modelId="{02AD3EDD-3609-4ECA-BC58-A95B64147F6F}" type="sibTrans" cxnId="{BA2FC9BB-8990-48F4-9510-7BED030FCA12}">
      <dgm:prSet/>
      <dgm:spPr/>
      <dgm:t>
        <a:bodyPr/>
        <a:lstStyle/>
        <a:p>
          <a:endParaRPr lang="en-US"/>
        </a:p>
      </dgm:t>
    </dgm:pt>
    <dgm:pt modelId="{0E0CF35C-369B-431B-A818-04139A7B28F1}">
      <dgm:prSet phldrT="[Text]"/>
      <dgm:spPr/>
      <dgm:t>
        <a:bodyPr/>
        <a:lstStyle/>
        <a:p>
          <a:r>
            <a:rPr lang="en-US"/>
            <a:t>Stadium infrastructure</a:t>
          </a:r>
        </a:p>
      </dgm:t>
    </dgm:pt>
    <dgm:pt modelId="{B691A09E-66C0-441C-A36C-470A9DC86E54}" type="parTrans" cxnId="{8ABA5929-F571-4AB1-B82A-4AE051D0D899}">
      <dgm:prSet/>
      <dgm:spPr/>
      <dgm:t>
        <a:bodyPr/>
        <a:lstStyle/>
        <a:p>
          <a:endParaRPr lang="en-US"/>
        </a:p>
      </dgm:t>
    </dgm:pt>
    <dgm:pt modelId="{2CB2BC79-C4D0-41E8-B273-B63C8416274E}" type="sibTrans" cxnId="{8ABA5929-F571-4AB1-B82A-4AE051D0D899}">
      <dgm:prSet/>
      <dgm:spPr/>
      <dgm:t>
        <a:bodyPr/>
        <a:lstStyle/>
        <a:p>
          <a:endParaRPr lang="en-US"/>
        </a:p>
      </dgm:t>
    </dgm:pt>
    <dgm:pt modelId="{0045EA2B-313C-483D-A580-40D6E10D31E7}">
      <dgm:prSet phldrT="[Text]"/>
      <dgm:spPr/>
      <dgm:t>
        <a:bodyPr/>
        <a:lstStyle/>
        <a:p>
          <a:r>
            <a:rPr lang="en-US"/>
            <a:t>Seats</a:t>
          </a:r>
        </a:p>
      </dgm:t>
    </dgm:pt>
    <dgm:pt modelId="{EB82A603-07A5-4F3E-B869-9B89ECC04EA0}" type="parTrans" cxnId="{0D840B5B-7940-488C-BEA7-6B285EC122A1}">
      <dgm:prSet/>
      <dgm:spPr/>
      <dgm:t>
        <a:bodyPr/>
        <a:lstStyle/>
        <a:p>
          <a:endParaRPr lang="en-US"/>
        </a:p>
      </dgm:t>
    </dgm:pt>
    <dgm:pt modelId="{791AA632-6E28-4D78-BCB3-B6AF44B5A0DE}" type="sibTrans" cxnId="{0D840B5B-7940-488C-BEA7-6B285EC122A1}">
      <dgm:prSet/>
      <dgm:spPr/>
      <dgm:t>
        <a:bodyPr/>
        <a:lstStyle/>
        <a:p>
          <a:endParaRPr lang="en-US"/>
        </a:p>
      </dgm:t>
    </dgm:pt>
    <dgm:pt modelId="{9B90ACB3-CCB1-447D-87A3-BF802A3FF451}">
      <dgm:prSet phldrT="[Text]"/>
      <dgm:spPr/>
      <dgm:t>
        <a:bodyPr/>
        <a:lstStyle/>
        <a:p>
          <a:r>
            <a:rPr lang="en-US"/>
            <a:t>Steel canopy</a:t>
          </a:r>
        </a:p>
      </dgm:t>
    </dgm:pt>
    <dgm:pt modelId="{8A42588E-FAFE-4795-B1F9-2C4C871FF72A}" type="parTrans" cxnId="{D91F8B7E-77F2-4CD0-A20D-93329EF5137A}">
      <dgm:prSet/>
      <dgm:spPr/>
      <dgm:t>
        <a:bodyPr/>
        <a:lstStyle/>
        <a:p>
          <a:endParaRPr lang="en-US"/>
        </a:p>
      </dgm:t>
    </dgm:pt>
    <dgm:pt modelId="{BCA6B1CE-D647-47A8-B7A5-F84B06068B12}" type="sibTrans" cxnId="{D91F8B7E-77F2-4CD0-A20D-93329EF5137A}">
      <dgm:prSet/>
      <dgm:spPr/>
      <dgm:t>
        <a:bodyPr/>
        <a:lstStyle/>
        <a:p>
          <a:endParaRPr lang="en-US"/>
        </a:p>
      </dgm:t>
    </dgm:pt>
    <dgm:pt modelId="{55B62261-43C4-4FCA-AAB5-F18D00A038FC}">
      <dgm:prSet phldrT="[Text]"/>
      <dgm:spPr/>
      <dgm:t>
        <a:bodyPr/>
        <a:lstStyle/>
        <a:p>
          <a:r>
            <a:rPr lang="en-US"/>
            <a:t>Lights</a:t>
          </a:r>
        </a:p>
      </dgm:t>
    </dgm:pt>
    <dgm:pt modelId="{7BA58319-3B6F-4C27-BFC3-C4E2CE3C8D2B}" type="parTrans" cxnId="{31D8ED87-CCC6-4E54-8C9E-21F27631F25C}">
      <dgm:prSet/>
      <dgm:spPr/>
      <dgm:t>
        <a:bodyPr/>
        <a:lstStyle/>
        <a:p>
          <a:endParaRPr lang="en-US"/>
        </a:p>
      </dgm:t>
    </dgm:pt>
    <dgm:pt modelId="{2AD9E396-34E2-4EB2-928F-C6701580A3CE}" type="sibTrans" cxnId="{31D8ED87-CCC6-4E54-8C9E-21F27631F25C}">
      <dgm:prSet/>
      <dgm:spPr/>
      <dgm:t>
        <a:bodyPr/>
        <a:lstStyle/>
        <a:p>
          <a:endParaRPr lang="en-US"/>
        </a:p>
      </dgm:t>
    </dgm:pt>
    <dgm:pt modelId="{D96E858C-1852-4563-A6AC-041E459E43FF}">
      <dgm:prSet phldrT="[Text]"/>
      <dgm:spPr/>
      <dgm:t>
        <a:bodyPr/>
        <a:lstStyle/>
        <a:p>
          <a:r>
            <a:rPr lang="en-US"/>
            <a:t>Roof supports</a:t>
          </a:r>
        </a:p>
      </dgm:t>
    </dgm:pt>
    <dgm:pt modelId="{0FE75135-859F-45E3-A790-B2B9DF391C13}" type="parTrans" cxnId="{7D24EB64-47AA-44B6-BBB6-3C212646520F}">
      <dgm:prSet/>
      <dgm:spPr/>
      <dgm:t>
        <a:bodyPr/>
        <a:lstStyle/>
        <a:p>
          <a:endParaRPr lang="en-US"/>
        </a:p>
      </dgm:t>
    </dgm:pt>
    <dgm:pt modelId="{B0A06860-8F92-4687-A101-D057DC05F2BA}" type="sibTrans" cxnId="{7D24EB64-47AA-44B6-BBB6-3C212646520F}">
      <dgm:prSet/>
      <dgm:spPr/>
      <dgm:t>
        <a:bodyPr/>
        <a:lstStyle/>
        <a:p>
          <a:endParaRPr lang="en-US"/>
        </a:p>
      </dgm:t>
    </dgm:pt>
    <dgm:pt modelId="{EECA2216-0440-404C-8D29-295D26EC21FC}">
      <dgm:prSet phldrT="[Text]"/>
      <dgm:spPr/>
      <dgm:t>
        <a:bodyPr/>
        <a:lstStyle/>
        <a:p>
          <a:r>
            <a:rPr lang="en-US"/>
            <a:t>Roof tracks</a:t>
          </a:r>
        </a:p>
      </dgm:t>
    </dgm:pt>
    <dgm:pt modelId="{C70DBB41-688E-419F-AFCB-3FA21D013CBD}" type="parTrans" cxnId="{E7FB49CA-1DE4-4697-8D14-892D66920A69}">
      <dgm:prSet/>
      <dgm:spPr/>
      <dgm:t>
        <a:bodyPr/>
        <a:lstStyle/>
        <a:p>
          <a:endParaRPr lang="en-US"/>
        </a:p>
      </dgm:t>
    </dgm:pt>
    <dgm:pt modelId="{066E6D3A-0F97-4B93-9EB7-B3376E715C66}" type="sibTrans" cxnId="{E7FB49CA-1DE4-4697-8D14-892D66920A69}">
      <dgm:prSet/>
      <dgm:spPr/>
      <dgm:t>
        <a:bodyPr/>
        <a:lstStyle/>
        <a:p>
          <a:endParaRPr lang="en-US"/>
        </a:p>
      </dgm:t>
    </dgm:pt>
    <dgm:pt modelId="{9ECF9E0C-ADE9-4920-AFBF-01BFEC418C28}">
      <dgm:prSet phldrT="[Text]"/>
      <dgm:spPr/>
      <dgm:t>
        <a:bodyPr/>
        <a:lstStyle/>
        <a:p>
          <a:r>
            <a:rPr lang="en-US"/>
            <a:t>Roof construction</a:t>
          </a:r>
        </a:p>
      </dgm:t>
    </dgm:pt>
    <dgm:pt modelId="{5F774884-356B-48E8-8D26-3331C997EBAF}" type="parTrans" cxnId="{09767F0E-1275-4C82-B3F6-3D745D97871C}">
      <dgm:prSet/>
      <dgm:spPr/>
      <dgm:t>
        <a:bodyPr/>
        <a:lstStyle/>
        <a:p>
          <a:endParaRPr lang="en-US"/>
        </a:p>
      </dgm:t>
    </dgm:pt>
    <dgm:pt modelId="{A3FEB744-48DC-4E66-BDC9-A255E8080ED0}" type="sibTrans" cxnId="{09767F0E-1275-4C82-B3F6-3D745D97871C}">
      <dgm:prSet/>
      <dgm:spPr/>
      <dgm:t>
        <a:bodyPr/>
        <a:lstStyle/>
        <a:p>
          <a:endParaRPr lang="en-US"/>
        </a:p>
      </dgm:t>
    </dgm:pt>
    <dgm:pt modelId="{23A2D4FC-F230-4BA6-A0C6-6A8D32644ACF}">
      <dgm:prSet phldrT="[Text]"/>
      <dgm:spPr/>
      <dgm:t>
        <a:bodyPr/>
        <a:lstStyle/>
        <a:p>
          <a:r>
            <a:rPr lang="en-US"/>
            <a:t>Roof installation</a:t>
          </a:r>
        </a:p>
      </dgm:t>
    </dgm:pt>
    <dgm:pt modelId="{C95D04F8-C699-4767-B703-3A427AC305C1}" type="parTrans" cxnId="{84863341-A9F7-43DB-A095-1CEC339733F2}">
      <dgm:prSet/>
      <dgm:spPr/>
      <dgm:t>
        <a:bodyPr/>
        <a:lstStyle/>
        <a:p>
          <a:endParaRPr lang="en-US"/>
        </a:p>
      </dgm:t>
    </dgm:pt>
    <dgm:pt modelId="{C661E4CF-9359-46E5-B27C-3EA5E76060D4}" type="sibTrans" cxnId="{84863341-A9F7-43DB-A095-1CEC339733F2}">
      <dgm:prSet/>
      <dgm:spPr/>
      <dgm:t>
        <a:bodyPr/>
        <a:lstStyle/>
        <a:p>
          <a:endParaRPr lang="en-US"/>
        </a:p>
      </dgm:t>
    </dgm:pt>
    <dgm:pt modelId="{EA4B1278-559B-4631-AE19-04AF6A62AAA7}">
      <dgm:prSet phldrT="[Text]"/>
      <dgm:spPr/>
      <dgm:t>
        <a:bodyPr/>
        <a:lstStyle/>
        <a:p>
          <a:r>
            <a:rPr lang="en-US"/>
            <a:t>Inspection</a:t>
          </a:r>
        </a:p>
      </dgm:t>
    </dgm:pt>
    <dgm:pt modelId="{3EA19500-2DC4-4E26-BC2D-439D9505913A}" type="parTrans" cxnId="{80C42594-0931-4E37-8343-2CEE932255D2}">
      <dgm:prSet/>
      <dgm:spPr/>
      <dgm:t>
        <a:bodyPr/>
        <a:lstStyle/>
        <a:p>
          <a:endParaRPr lang="en-US"/>
        </a:p>
      </dgm:t>
    </dgm:pt>
    <dgm:pt modelId="{93726491-695D-46A1-8F59-7AA2691D9C1A}" type="sibTrans" cxnId="{80C42594-0931-4E37-8343-2CEE932255D2}">
      <dgm:prSet/>
      <dgm:spPr/>
      <dgm:t>
        <a:bodyPr/>
        <a:lstStyle/>
        <a:p>
          <a:endParaRPr lang="en-US"/>
        </a:p>
      </dgm:t>
    </dgm:pt>
    <dgm:pt modelId="{36E135AE-B2C6-4F38-A669-8F88B46CDC0B}" type="pres">
      <dgm:prSet presAssocID="{4F2285B1-8BF6-4C72-8FFD-2A31388206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30A1F13-85D6-4B7B-9830-2F3BDBB89871}" type="pres">
      <dgm:prSet presAssocID="{7EBDC4F7-A60F-476A-9E7F-3567E2127F4F}" presName="hierRoot1" presStyleCnt="0">
        <dgm:presLayoutVars>
          <dgm:hierBranch val="init"/>
        </dgm:presLayoutVars>
      </dgm:prSet>
      <dgm:spPr/>
    </dgm:pt>
    <dgm:pt modelId="{106015E3-CDAF-43E5-BEE8-006987A1FEB8}" type="pres">
      <dgm:prSet presAssocID="{7EBDC4F7-A60F-476A-9E7F-3567E2127F4F}" presName="rootComposite1" presStyleCnt="0"/>
      <dgm:spPr/>
    </dgm:pt>
    <dgm:pt modelId="{86F17D3A-2783-47C1-88DC-D503DFF8B8B3}" type="pres">
      <dgm:prSet presAssocID="{7EBDC4F7-A60F-476A-9E7F-3567E2127F4F}" presName="rootText1" presStyleLbl="node0" presStyleIdx="0" presStyleCnt="1">
        <dgm:presLayoutVars>
          <dgm:chPref val="3"/>
        </dgm:presLayoutVars>
      </dgm:prSet>
      <dgm:spPr/>
    </dgm:pt>
    <dgm:pt modelId="{D9E6AA7A-8894-4360-8C05-AE34EED1EBD7}" type="pres">
      <dgm:prSet presAssocID="{7EBDC4F7-A60F-476A-9E7F-3567E2127F4F}" presName="rootConnector1" presStyleLbl="node1" presStyleIdx="0" presStyleCnt="0"/>
      <dgm:spPr/>
    </dgm:pt>
    <dgm:pt modelId="{8162DBF5-A9B3-4422-9431-5ED58873E478}" type="pres">
      <dgm:prSet presAssocID="{7EBDC4F7-A60F-476A-9E7F-3567E2127F4F}" presName="hierChild2" presStyleCnt="0"/>
      <dgm:spPr/>
    </dgm:pt>
    <dgm:pt modelId="{DD20D89E-287B-460B-8D12-47301DC24919}" type="pres">
      <dgm:prSet presAssocID="{8846CCD9-97E2-4B70-AB5C-BBADAF6DF5E4}" presName="Name37" presStyleLbl="parChTrans1D2" presStyleIdx="0" presStyleCnt="3"/>
      <dgm:spPr/>
    </dgm:pt>
    <dgm:pt modelId="{C1C5D265-EF29-4938-BBF6-688FA933269D}" type="pres">
      <dgm:prSet presAssocID="{76523BF6-A26A-4B4C-9046-93C648ED46D4}" presName="hierRoot2" presStyleCnt="0">
        <dgm:presLayoutVars>
          <dgm:hierBranch val="init"/>
        </dgm:presLayoutVars>
      </dgm:prSet>
      <dgm:spPr/>
    </dgm:pt>
    <dgm:pt modelId="{91C6ACE1-97CE-450A-B522-9D62F9349B32}" type="pres">
      <dgm:prSet presAssocID="{76523BF6-A26A-4B4C-9046-93C648ED46D4}" presName="rootComposite" presStyleCnt="0"/>
      <dgm:spPr/>
    </dgm:pt>
    <dgm:pt modelId="{2FDF7692-9897-44E5-86B7-946554E6BB16}" type="pres">
      <dgm:prSet presAssocID="{76523BF6-A26A-4B4C-9046-93C648ED46D4}" presName="rootText" presStyleLbl="node2" presStyleIdx="0" presStyleCnt="3">
        <dgm:presLayoutVars>
          <dgm:chPref val="3"/>
        </dgm:presLayoutVars>
      </dgm:prSet>
      <dgm:spPr/>
    </dgm:pt>
    <dgm:pt modelId="{7EA828CB-8936-468A-830F-8BC364E32B72}" type="pres">
      <dgm:prSet presAssocID="{76523BF6-A26A-4B4C-9046-93C648ED46D4}" presName="rootConnector" presStyleLbl="node2" presStyleIdx="0" presStyleCnt="3"/>
      <dgm:spPr/>
    </dgm:pt>
    <dgm:pt modelId="{E23F6090-570F-407E-8FD7-221981D2E26B}" type="pres">
      <dgm:prSet presAssocID="{76523BF6-A26A-4B4C-9046-93C648ED46D4}" presName="hierChild4" presStyleCnt="0"/>
      <dgm:spPr/>
    </dgm:pt>
    <dgm:pt modelId="{ED4260FC-62C6-4964-9A78-624EEFC19390}" type="pres">
      <dgm:prSet presAssocID="{95D97A09-8499-44E3-9028-0DF790D71A13}" presName="Name37" presStyleLbl="parChTrans1D3" presStyleIdx="0" presStyleCnt="19"/>
      <dgm:spPr/>
    </dgm:pt>
    <dgm:pt modelId="{9FE99B0C-0DB7-4145-8470-BC2CD16BD5DA}" type="pres">
      <dgm:prSet presAssocID="{ECB311DB-7D17-4BAD-AB0B-D87CA8AE01B0}" presName="hierRoot2" presStyleCnt="0">
        <dgm:presLayoutVars>
          <dgm:hierBranch val="init"/>
        </dgm:presLayoutVars>
      </dgm:prSet>
      <dgm:spPr/>
    </dgm:pt>
    <dgm:pt modelId="{A63C84BB-713F-4537-9866-8D5A408BEE06}" type="pres">
      <dgm:prSet presAssocID="{ECB311DB-7D17-4BAD-AB0B-D87CA8AE01B0}" presName="rootComposite" presStyleCnt="0"/>
      <dgm:spPr/>
    </dgm:pt>
    <dgm:pt modelId="{5BE97E74-6B00-4927-A621-7BC3DE3D1E0E}" type="pres">
      <dgm:prSet presAssocID="{ECB311DB-7D17-4BAD-AB0B-D87CA8AE01B0}" presName="rootText" presStyleLbl="node3" presStyleIdx="0" presStyleCnt="19">
        <dgm:presLayoutVars>
          <dgm:chPref val="3"/>
        </dgm:presLayoutVars>
      </dgm:prSet>
      <dgm:spPr/>
    </dgm:pt>
    <dgm:pt modelId="{52E9DEC9-6CBB-4448-8630-8AF6C6A37FC5}" type="pres">
      <dgm:prSet presAssocID="{ECB311DB-7D17-4BAD-AB0B-D87CA8AE01B0}" presName="rootConnector" presStyleLbl="node3" presStyleIdx="0" presStyleCnt="19"/>
      <dgm:spPr/>
    </dgm:pt>
    <dgm:pt modelId="{48103C25-53FF-4234-8A39-4A0FB6F1D6C3}" type="pres">
      <dgm:prSet presAssocID="{ECB311DB-7D17-4BAD-AB0B-D87CA8AE01B0}" presName="hierChild4" presStyleCnt="0"/>
      <dgm:spPr/>
    </dgm:pt>
    <dgm:pt modelId="{9F7C6398-B8AE-4D74-8C48-93FCB8BBA509}" type="pres">
      <dgm:prSet presAssocID="{ECB311DB-7D17-4BAD-AB0B-D87CA8AE01B0}" presName="hierChild5" presStyleCnt="0"/>
      <dgm:spPr/>
    </dgm:pt>
    <dgm:pt modelId="{8D50DED2-C7F3-49BF-833E-5142AF6917AA}" type="pres">
      <dgm:prSet presAssocID="{AD2ED57D-B922-4933-A6CD-7BEF18EA8C1D}" presName="Name37" presStyleLbl="parChTrans1D3" presStyleIdx="1" presStyleCnt="19"/>
      <dgm:spPr/>
    </dgm:pt>
    <dgm:pt modelId="{459B5B3E-4659-4654-8E27-CFC05CCD5953}" type="pres">
      <dgm:prSet presAssocID="{AA150203-5C48-485B-846F-F48F73FA1C94}" presName="hierRoot2" presStyleCnt="0">
        <dgm:presLayoutVars>
          <dgm:hierBranch val="init"/>
        </dgm:presLayoutVars>
      </dgm:prSet>
      <dgm:spPr/>
    </dgm:pt>
    <dgm:pt modelId="{519FE6A3-D88C-490D-9B3A-23FF1EF51CEC}" type="pres">
      <dgm:prSet presAssocID="{AA150203-5C48-485B-846F-F48F73FA1C94}" presName="rootComposite" presStyleCnt="0"/>
      <dgm:spPr/>
    </dgm:pt>
    <dgm:pt modelId="{F363F444-C4EB-437C-880C-4E9EC25EF244}" type="pres">
      <dgm:prSet presAssocID="{AA150203-5C48-485B-846F-F48F73FA1C94}" presName="rootText" presStyleLbl="node3" presStyleIdx="1" presStyleCnt="19">
        <dgm:presLayoutVars>
          <dgm:chPref val="3"/>
        </dgm:presLayoutVars>
      </dgm:prSet>
      <dgm:spPr/>
    </dgm:pt>
    <dgm:pt modelId="{C5FD4E6A-1CC7-42C4-8E7E-3BF1728AAF17}" type="pres">
      <dgm:prSet presAssocID="{AA150203-5C48-485B-846F-F48F73FA1C94}" presName="rootConnector" presStyleLbl="node3" presStyleIdx="1" presStyleCnt="19"/>
      <dgm:spPr/>
    </dgm:pt>
    <dgm:pt modelId="{611EE389-305B-4EC5-ADB9-67FCF4067E36}" type="pres">
      <dgm:prSet presAssocID="{AA150203-5C48-485B-846F-F48F73FA1C94}" presName="hierChild4" presStyleCnt="0"/>
      <dgm:spPr/>
    </dgm:pt>
    <dgm:pt modelId="{71BC526E-27DD-482F-8829-C7F7D7C1ADA4}" type="pres">
      <dgm:prSet presAssocID="{AA150203-5C48-485B-846F-F48F73FA1C94}" presName="hierChild5" presStyleCnt="0"/>
      <dgm:spPr/>
    </dgm:pt>
    <dgm:pt modelId="{A0B61F97-0313-4104-AF59-92F4B835DB14}" type="pres">
      <dgm:prSet presAssocID="{F20D8D54-EEC6-4B5F-9B33-2FA6D502845A}" presName="Name37" presStyleLbl="parChTrans1D3" presStyleIdx="2" presStyleCnt="19"/>
      <dgm:spPr/>
    </dgm:pt>
    <dgm:pt modelId="{515E18F7-453A-47A4-88C7-E9C03C8E318A}" type="pres">
      <dgm:prSet presAssocID="{0AE00C61-AD35-4400-AB85-389A87619050}" presName="hierRoot2" presStyleCnt="0">
        <dgm:presLayoutVars>
          <dgm:hierBranch val="init"/>
        </dgm:presLayoutVars>
      </dgm:prSet>
      <dgm:spPr/>
    </dgm:pt>
    <dgm:pt modelId="{17F00F49-BE16-4E6C-8344-640994350BC5}" type="pres">
      <dgm:prSet presAssocID="{0AE00C61-AD35-4400-AB85-389A87619050}" presName="rootComposite" presStyleCnt="0"/>
      <dgm:spPr/>
    </dgm:pt>
    <dgm:pt modelId="{D69E07DD-D205-4F64-8DA1-9D29329D7591}" type="pres">
      <dgm:prSet presAssocID="{0AE00C61-AD35-4400-AB85-389A87619050}" presName="rootText" presStyleLbl="node3" presStyleIdx="2" presStyleCnt="19">
        <dgm:presLayoutVars>
          <dgm:chPref val="3"/>
        </dgm:presLayoutVars>
      </dgm:prSet>
      <dgm:spPr/>
    </dgm:pt>
    <dgm:pt modelId="{63A3CBB5-EBF3-4A97-99BA-88B0FEA58007}" type="pres">
      <dgm:prSet presAssocID="{0AE00C61-AD35-4400-AB85-389A87619050}" presName="rootConnector" presStyleLbl="node3" presStyleIdx="2" presStyleCnt="19"/>
      <dgm:spPr/>
    </dgm:pt>
    <dgm:pt modelId="{3B51DF19-6AC6-4270-9C82-274A8AEC9D3C}" type="pres">
      <dgm:prSet presAssocID="{0AE00C61-AD35-4400-AB85-389A87619050}" presName="hierChild4" presStyleCnt="0"/>
      <dgm:spPr/>
    </dgm:pt>
    <dgm:pt modelId="{B07EAD13-A1BA-448A-999A-7A874081A9D4}" type="pres">
      <dgm:prSet presAssocID="{0AE00C61-AD35-4400-AB85-389A87619050}" presName="hierChild5" presStyleCnt="0"/>
      <dgm:spPr/>
    </dgm:pt>
    <dgm:pt modelId="{E1CC6ED5-AA82-48B2-8A5F-F65EEC408E54}" type="pres">
      <dgm:prSet presAssocID="{4B1874FF-F07E-4AC7-B1FF-F40FFCA06E54}" presName="Name37" presStyleLbl="parChTrans1D3" presStyleIdx="3" presStyleCnt="19"/>
      <dgm:spPr/>
    </dgm:pt>
    <dgm:pt modelId="{066C7F11-8279-44D7-BE8A-6988180C7940}" type="pres">
      <dgm:prSet presAssocID="{DD33038E-3DA5-484B-8E94-6DDB5C6D7B92}" presName="hierRoot2" presStyleCnt="0">
        <dgm:presLayoutVars>
          <dgm:hierBranch val="init"/>
        </dgm:presLayoutVars>
      </dgm:prSet>
      <dgm:spPr/>
    </dgm:pt>
    <dgm:pt modelId="{B22B99D4-5704-4C91-ABE1-D97FAEEB0B6E}" type="pres">
      <dgm:prSet presAssocID="{DD33038E-3DA5-484B-8E94-6DDB5C6D7B92}" presName="rootComposite" presStyleCnt="0"/>
      <dgm:spPr/>
    </dgm:pt>
    <dgm:pt modelId="{45A835F9-75E6-46C8-BFE3-03D721474E3B}" type="pres">
      <dgm:prSet presAssocID="{DD33038E-3DA5-484B-8E94-6DDB5C6D7B92}" presName="rootText" presStyleLbl="node3" presStyleIdx="3" presStyleCnt="19">
        <dgm:presLayoutVars>
          <dgm:chPref val="3"/>
        </dgm:presLayoutVars>
      </dgm:prSet>
      <dgm:spPr/>
    </dgm:pt>
    <dgm:pt modelId="{424BFEAA-1D27-47D0-8B37-826D504CDB31}" type="pres">
      <dgm:prSet presAssocID="{DD33038E-3DA5-484B-8E94-6DDB5C6D7B92}" presName="rootConnector" presStyleLbl="node3" presStyleIdx="3" presStyleCnt="19"/>
      <dgm:spPr/>
    </dgm:pt>
    <dgm:pt modelId="{46077F40-3C13-4E16-B3A5-E694799AA827}" type="pres">
      <dgm:prSet presAssocID="{DD33038E-3DA5-484B-8E94-6DDB5C6D7B92}" presName="hierChild4" presStyleCnt="0"/>
      <dgm:spPr/>
    </dgm:pt>
    <dgm:pt modelId="{F707150D-E48D-4021-B8DC-3174DC9CF23A}" type="pres">
      <dgm:prSet presAssocID="{DD33038E-3DA5-484B-8E94-6DDB5C6D7B92}" presName="hierChild5" presStyleCnt="0"/>
      <dgm:spPr/>
    </dgm:pt>
    <dgm:pt modelId="{F7280EA2-2380-47D1-B04F-37CFF5F4E102}" type="pres">
      <dgm:prSet presAssocID="{F8E91C54-1BC6-45A7-A315-210F5D64FC16}" presName="Name37" presStyleLbl="parChTrans1D3" presStyleIdx="4" presStyleCnt="19"/>
      <dgm:spPr/>
    </dgm:pt>
    <dgm:pt modelId="{05E41F26-F37D-4BDB-86E3-A5DCD86FF84A}" type="pres">
      <dgm:prSet presAssocID="{E0202D77-B9AF-4378-BC61-20A4321A9457}" presName="hierRoot2" presStyleCnt="0">
        <dgm:presLayoutVars>
          <dgm:hierBranch val="init"/>
        </dgm:presLayoutVars>
      </dgm:prSet>
      <dgm:spPr/>
    </dgm:pt>
    <dgm:pt modelId="{EDA44931-E328-4E55-B8DC-2DD5B0BCCE8C}" type="pres">
      <dgm:prSet presAssocID="{E0202D77-B9AF-4378-BC61-20A4321A9457}" presName="rootComposite" presStyleCnt="0"/>
      <dgm:spPr/>
    </dgm:pt>
    <dgm:pt modelId="{2560E38B-0D6C-49FD-B7D1-9EA5CC31769B}" type="pres">
      <dgm:prSet presAssocID="{E0202D77-B9AF-4378-BC61-20A4321A9457}" presName="rootText" presStyleLbl="node3" presStyleIdx="4" presStyleCnt="19">
        <dgm:presLayoutVars>
          <dgm:chPref val="3"/>
        </dgm:presLayoutVars>
      </dgm:prSet>
      <dgm:spPr/>
    </dgm:pt>
    <dgm:pt modelId="{9FF5AA25-0F26-4240-B5B5-EA1ABA8ABC7C}" type="pres">
      <dgm:prSet presAssocID="{E0202D77-B9AF-4378-BC61-20A4321A9457}" presName="rootConnector" presStyleLbl="node3" presStyleIdx="4" presStyleCnt="19"/>
      <dgm:spPr/>
    </dgm:pt>
    <dgm:pt modelId="{11338287-D415-4B29-A81E-468503F6B26A}" type="pres">
      <dgm:prSet presAssocID="{E0202D77-B9AF-4378-BC61-20A4321A9457}" presName="hierChild4" presStyleCnt="0"/>
      <dgm:spPr/>
    </dgm:pt>
    <dgm:pt modelId="{A62437A7-74DD-48C4-9A5A-94C29A45244C}" type="pres">
      <dgm:prSet presAssocID="{E0202D77-B9AF-4378-BC61-20A4321A9457}" presName="hierChild5" presStyleCnt="0"/>
      <dgm:spPr/>
    </dgm:pt>
    <dgm:pt modelId="{2C03F55A-34D5-4B99-877E-52A061CE95E0}" type="pres">
      <dgm:prSet presAssocID="{001F331E-952E-4C20-8B5F-9D3A23A8FAD9}" presName="Name37" presStyleLbl="parChTrans1D3" presStyleIdx="5" presStyleCnt="19"/>
      <dgm:spPr/>
    </dgm:pt>
    <dgm:pt modelId="{B601A36C-B09F-4ABD-9EF0-8FDEBB7A2989}" type="pres">
      <dgm:prSet presAssocID="{C2A63624-7E70-46BA-BE97-292AA6FF8CDA}" presName="hierRoot2" presStyleCnt="0">
        <dgm:presLayoutVars>
          <dgm:hierBranch val="init"/>
        </dgm:presLayoutVars>
      </dgm:prSet>
      <dgm:spPr/>
    </dgm:pt>
    <dgm:pt modelId="{3703D453-1A6C-4360-B59E-4C2AA42517A9}" type="pres">
      <dgm:prSet presAssocID="{C2A63624-7E70-46BA-BE97-292AA6FF8CDA}" presName="rootComposite" presStyleCnt="0"/>
      <dgm:spPr/>
    </dgm:pt>
    <dgm:pt modelId="{B530E121-1476-475D-8AD5-C05A35676C1A}" type="pres">
      <dgm:prSet presAssocID="{C2A63624-7E70-46BA-BE97-292AA6FF8CDA}" presName="rootText" presStyleLbl="node3" presStyleIdx="5" presStyleCnt="19">
        <dgm:presLayoutVars>
          <dgm:chPref val="3"/>
        </dgm:presLayoutVars>
      </dgm:prSet>
      <dgm:spPr/>
    </dgm:pt>
    <dgm:pt modelId="{E4349210-3B22-4F7F-9E3A-178AF2127397}" type="pres">
      <dgm:prSet presAssocID="{C2A63624-7E70-46BA-BE97-292AA6FF8CDA}" presName="rootConnector" presStyleLbl="node3" presStyleIdx="5" presStyleCnt="19"/>
      <dgm:spPr/>
    </dgm:pt>
    <dgm:pt modelId="{7880CF06-BAF4-4149-8CB9-F05514FA78E6}" type="pres">
      <dgm:prSet presAssocID="{C2A63624-7E70-46BA-BE97-292AA6FF8CDA}" presName="hierChild4" presStyleCnt="0"/>
      <dgm:spPr/>
    </dgm:pt>
    <dgm:pt modelId="{AE324D84-13DA-4EAD-95B2-79DA0C7C7CCB}" type="pres">
      <dgm:prSet presAssocID="{C2A63624-7E70-46BA-BE97-292AA6FF8CDA}" presName="hierChild5" presStyleCnt="0"/>
      <dgm:spPr/>
    </dgm:pt>
    <dgm:pt modelId="{970EECB0-1DE1-4D00-8444-3025710D9CA5}" type="pres">
      <dgm:prSet presAssocID="{76523BF6-A26A-4B4C-9046-93C648ED46D4}" presName="hierChild5" presStyleCnt="0"/>
      <dgm:spPr/>
    </dgm:pt>
    <dgm:pt modelId="{5B15DA19-1876-4EDA-96F3-37CE7805C032}" type="pres">
      <dgm:prSet presAssocID="{3B83A012-0AD6-4E9F-B1AA-7F68BFE603B3}" presName="Name37" presStyleLbl="parChTrans1D2" presStyleIdx="1" presStyleCnt="3"/>
      <dgm:spPr/>
    </dgm:pt>
    <dgm:pt modelId="{7E466826-0D2D-4A1A-9662-D0BC382F24B6}" type="pres">
      <dgm:prSet presAssocID="{1650FB72-6A78-4AF7-9E55-C78E3FAC8B96}" presName="hierRoot2" presStyleCnt="0">
        <dgm:presLayoutVars>
          <dgm:hierBranch val="init"/>
        </dgm:presLayoutVars>
      </dgm:prSet>
      <dgm:spPr/>
    </dgm:pt>
    <dgm:pt modelId="{C4FC19D9-8020-42EF-8A83-5EFCE18B01C0}" type="pres">
      <dgm:prSet presAssocID="{1650FB72-6A78-4AF7-9E55-C78E3FAC8B96}" presName="rootComposite" presStyleCnt="0"/>
      <dgm:spPr/>
    </dgm:pt>
    <dgm:pt modelId="{D86A8A7C-10F0-4CAD-B84A-836A651948F8}" type="pres">
      <dgm:prSet presAssocID="{1650FB72-6A78-4AF7-9E55-C78E3FAC8B96}" presName="rootText" presStyleLbl="node2" presStyleIdx="1" presStyleCnt="3">
        <dgm:presLayoutVars>
          <dgm:chPref val="3"/>
        </dgm:presLayoutVars>
      </dgm:prSet>
      <dgm:spPr/>
    </dgm:pt>
    <dgm:pt modelId="{BCEC941A-E352-4737-9F08-365A74AB6B15}" type="pres">
      <dgm:prSet presAssocID="{1650FB72-6A78-4AF7-9E55-C78E3FAC8B96}" presName="rootConnector" presStyleLbl="node2" presStyleIdx="1" presStyleCnt="3"/>
      <dgm:spPr/>
    </dgm:pt>
    <dgm:pt modelId="{551BA410-1E7F-40D9-B8B5-6E0135A36278}" type="pres">
      <dgm:prSet presAssocID="{1650FB72-6A78-4AF7-9E55-C78E3FAC8B96}" presName="hierChild4" presStyleCnt="0"/>
      <dgm:spPr/>
    </dgm:pt>
    <dgm:pt modelId="{DA78451B-4195-4873-A0A4-A8C264CEBD93}" type="pres">
      <dgm:prSet presAssocID="{1EFF3039-86A5-4139-A50B-E1479AAB13EA}" presName="Name37" presStyleLbl="parChTrans1D3" presStyleIdx="6" presStyleCnt="19"/>
      <dgm:spPr/>
    </dgm:pt>
    <dgm:pt modelId="{691AD601-D596-4A2D-A24F-961479112B5F}" type="pres">
      <dgm:prSet presAssocID="{973BA953-690D-4BE0-9FB8-21D7915D0F86}" presName="hierRoot2" presStyleCnt="0">
        <dgm:presLayoutVars>
          <dgm:hierBranch val="init"/>
        </dgm:presLayoutVars>
      </dgm:prSet>
      <dgm:spPr/>
    </dgm:pt>
    <dgm:pt modelId="{D28C42FF-E3E0-41BE-BA24-CD9A88C822F7}" type="pres">
      <dgm:prSet presAssocID="{973BA953-690D-4BE0-9FB8-21D7915D0F86}" presName="rootComposite" presStyleCnt="0"/>
      <dgm:spPr/>
    </dgm:pt>
    <dgm:pt modelId="{24C8CD27-CDF4-42E6-91A4-88E51D699CD5}" type="pres">
      <dgm:prSet presAssocID="{973BA953-690D-4BE0-9FB8-21D7915D0F86}" presName="rootText" presStyleLbl="node3" presStyleIdx="6" presStyleCnt="19">
        <dgm:presLayoutVars>
          <dgm:chPref val="3"/>
        </dgm:presLayoutVars>
      </dgm:prSet>
      <dgm:spPr/>
    </dgm:pt>
    <dgm:pt modelId="{07240DD0-506B-4301-B986-F8B6A2686E48}" type="pres">
      <dgm:prSet presAssocID="{973BA953-690D-4BE0-9FB8-21D7915D0F86}" presName="rootConnector" presStyleLbl="node3" presStyleIdx="6" presStyleCnt="19"/>
      <dgm:spPr/>
    </dgm:pt>
    <dgm:pt modelId="{A72018ED-1912-4AC8-8713-13C26ADE2B88}" type="pres">
      <dgm:prSet presAssocID="{973BA953-690D-4BE0-9FB8-21D7915D0F86}" presName="hierChild4" presStyleCnt="0"/>
      <dgm:spPr/>
    </dgm:pt>
    <dgm:pt modelId="{53DE3D9C-A960-4D19-8522-360740829D5A}" type="pres">
      <dgm:prSet presAssocID="{973BA953-690D-4BE0-9FB8-21D7915D0F86}" presName="hierChild5" presStyleCnt="0"/>
      <dgm:spPr/>
    </dgm:pt>
    <dgm:pt modelId="{7D7F1A8F-A7C3-47E9-AA1C-188960249358}" type="pres">
      <dgm:prSet presAssocID="{84FA54EB-DD19-4020-B7DD-30A0AE14C42E}" presName="Name37" presStyleLbl="parChTrans1D3" presStyleIdx="7" presStyleCnt="19"/>
      <dgm:spPr/>
    </dgm:pt>
    <dgm:pt modelId="{9D2EB314-AFF2-453E-9F02-815E7EBCB8D3}" type="pres">
      <dgm:prSet presAssocID="{098D6B25-FB4F-4AA6-867B-E7C863F92A05}" presName="hierRoot2" presStyleCnt="0">
        <dgm:presLayoutVars>
          <dgm:hierBranch val="init"/>
        </dgm:presLayoutVars>
      </dgm:prSet>
      <dgm:spPr/>
    </dgm:pt>
    <dgm:pt modelId="{AAA64067-A8B8-47E3-B00F-AF84F7AF2616}" type="pres">
      <dgm:prSet presAssocID="{098D6B25-FB4F-4AA6-867B-E7C863F92A05}" presName="rootComposite" presStyleCnt="0"/>
      <dgm:spPr/>
    </dgm:pt>
    <dgm:pt modelId="{28ED78CB-AC72-4A77-86ED-5199E8A6A8AD}" type="pres">
      <dgm:prSet presAssocID="{098D6B25-FB4F-4AA6-867B-E7C863F92A05}" presName="rootText" presStyleLbl="node3" presStyleIdx="7" presStyleCnt="19">
        <dgm:presLayoutVars>
          <dgm:chPref val="3"/>
        </dgm:presLayoutVars>
      </dgm:prSet>
      <dgm:spPr/>
    </dgm:pt>
    <dgm:pt modelId="{FAABC887-019A-4050-9E5F-12C5666A7C8D}" type="pres">
      <dgm:prSet presAssocID="{098D6B25-FB4F-4AA6-867B-E7C863F92A05}" presName="rootConnector" presStyleLbl="node3" presStyleIdx="7" presStyleCnt="19"/>
      <dgm:spPr/>
    </dgm:pt>
    <dgm:pt modelId="{7C61A971-ABE3-4019-87FA-9B3954D02A26}" type="pres">
      <dgm:prSet presAssocID="{098D6B25-FB4F-4AA6-867B-E7C863F92A05}" presName="hierChild4" presStyleCnt="0"/>
      <dgm:spPr/>
    </dgm:pt>
    <dgm:pt modelId="{A525807F-8713-4D35-964A-FCEE225626E5}" type="pres">
      <dgm:prSet presAssocID="{098D6B25-FB4F-4AA6-867B-E7C863F92A05}" presName="hierChild5" presStyleCnt="0"/>
      <dgm:spPr/>
    </dgm:pt>
    <dgm:pt modelId="{D8FBBAD9-E616-4AA9-86D3-4D203816B0FF}" type="pres">
      <dgm:prSet presAssocID="{28A84BA1-ACDE-49BC-93CC-BB4EE4B286B9}" presName="Name37" presStyleLbl="parChTrans1D3" presStyleIdx="8" presStyleCnt="19"/>
      <dgm:spPr/>
    </dgm:pt>
    <dgm:pt modelId="{37A0FF4B-37CB-4D00-A86D-5545F6E15CCD}" type="pres">
      <dgm:prSet presAssocID="{E35B2D26-BA45-4F40-AE5F-562733A681B3}" presName="hierRoot2" presStyleCnt="0">
        <dgm:presLayoutVars>
          <dgm:hierBranch val="init"/>
        </dgm:presLayoutVars>
      </dgm:prSet>
      <dgm:spPr/>
    </dgm:pt>
    <dgm:pt modelId="{F1D2F2AF-652F-4F7E-B704-06CE334FBEBF}" type="pres">
      <dgm:prSet presAssocID="{E35B2D26-BA45-4F40-AE5F-562733A681B3}" presName="rootComposite" presStyleCnt="0"/>
      <dgm:spPr/>
    </dgm:pt>
    <dgm:pt modelId="{FF54910F-14DC-46DF-AFDF-F4C417F76711}" type="pres">
      <dgm:prSet presAssocID="{E35B2D26-BA45-4F40-AE5F-562733A681B3}" presName="rootText" presStyleLbl="node3" presStyleIdx="8" presStyleCnt="19">
        <dgm:presLayoutVars>
          <dgm:chPref val="3"/>
        </dgm:presLayoutVars>
      </dgm:prSet>
      <dgm:spPr/>
    </dgm:pt>
    <dgm:pt modelId="{F503B3B6-619E-4A1F-B4CC-D61A121241B5}" type="pres">
      <dgm:prSet presAssocID="{E35B2D26-BA45-4F40-AE5F-562733A681B3}" presName="rootConnector" presStyleLbl="node3" presStyleIdx="8" presStyleCnt="19"/>
      <dgm:spPr/>
    </dgm:pt>
    <dgm:pt modelId="{7B42D100-5725-4813-9590-E143BC3381D2}" type="pres">
      <dgm:prSet presAssocID="{E35B2D26-BA45-4F40-AE5F-562733A681B3}" presName="hierChild4" presStyleCnt="0"/>
      <dgm:spPr/>
    </dgm:pt>
    <dgm:pt modelId="{D37954D1-3BDB-42AE-B8F2-E70A74BACB65}" type="pres">
      <dgm:prSet presAssocID="{E35B2D26-BA45-4F40-AE5F-562733A681B3}" presName="hierChild5" presStyleCnt="0"/>
      <dgm:spPr/>
    </dgm:pt>
    <dgm:pt modelId="{15A30860-390D-493A-8A71-6CDBA3B07DF2}" type="pres">
      <dgm:prSet presAssocID="{76D772C0-F1D7-4EAB-9A9F-496B3554173E}" presName="Name37" presStyleLbl="parChTrans1D3" presStyleIdx="9" presStyleCnt="19"/>
      <dgm:spPr/>
    </dgm:pt>
    <dgm:pt modelId="{307EE97C-8794-4D9D-BE70-8B60F772BFD1}" type="pres">
      <dgm:prSet presAssocID="{42EEDEBC-A0DA-43CD-82B0-393807DF9F23}" presName="hierRoot2" presStyleCnt="0">
        <dgm:presLayoutVars>
          <dgm:hierBranch val="init"/>
        </dgm:presLayoutVars>
      </dgm:prSet>
      <dgm:spPr/>
    </dgm:pt>
    <dgm:pt modelId="{AE5BB175-AA25-4412-BA7B-D5E3F8C2C846}" type="pres">
      <dgm:prSet presAssocID="{42EEDEBC-A0DA-43CD-82B0-393807DF9F23}" presName="rootComposite" presStyleCnt="0"/>
      <dgm:spPr/>
    </dgm:pt>
    <dgm:pt modelId="{4CD8885F-2508-4C07-B155-07A3D91AC161}" type="pres">
      <dgm:prSet presAssocID="{42EEDEBC-A0DA-43CD-82B0-393807DF9F23}" presName="rootText" presStyleLbl="node3" presStyleIdx="9" presStyleCnt="19">
        <dgm:presLayoutVars>
          <dgm:chPref val="3"/>
        </dgm:presLayoutVars>
      </dgm:prSet>
      <dgm:spPr/>
    </dgm:pt>
    <dgm:pt modelId="{F18B6C51-5141-4699-B17A-FF432DE8DEC3}" type="pres">
      <dgm:prSet presAssocID="{42EEDEBC-A0DA-43CD-82B0-393807DF9F23}" presName="rootConnector" presStyleLbl="node3" presStyleIdx="9" presStyleCnt="19"/>
      <dgm:spPr/>
    </dgm:pt>
    <dgm:pt modelId="{FAEC3BA9-D35F-4588-871E-3F07E95C06BC}" type="pres">
      <dgm:prSet presAssocID="{42EEDEBC-A0DA-43CD-82B0-393807DF9F23}" presName="hierChild4" presStyleCnt="0"/>
      <dgm:spPr/>
    </dgm:pt>
    <dgm:pt modelId="{36B99181-259A-468B-AAE7-079581FF60EC}" type="pres">
      <dgm:prSet presAssocID="{42EEDEBC-A0DA-43CD-82B0-393807DF9F23}" presName="hierChild5" presStyleCnt="0"/>
      <dgm:spPr/>
    </dgm:pt>
    <dgm:pt modelId="{4566EB02-9E32-4D81-9D6F-A022B245898F}" type="pres">
      <dgm:prSet presAssocID="{B691A09E-66C0-441C-A36C-470A9DC86E54}" presName="Name37" presStyleLbl="parChTrans1D3" presStyleIdx="10" presStyleCnt="19"/>
      <dgm:spPr/>
    </dgm:pt>
    <dgm:pt modelId="{B480425E-01B9-4B2A-85AD-C631C22DF8FB}" type="pres">
      <dgm:prSet presAssocID="{0E0CF35C-369B-431B-A818-04139A7B28F1}" presName="hierRoot2" presStyleCnt="0">
        <dgm:presLayoutVars>
          <dgm:hierBranch val="init"/>
        </dgm:presLayoutVars>
      </dgm:prSet>
      <dgm:spPr/>
    </dgm:pt>
    <dgm:pt modelId="{2C4FBF1E-B397-45BD-9BA0-A2C10D15ED3E}" type="pres">
      <dgm:prSet presAssocID="{0E0CF35C-369B-431B-A818-04139A7B28F1}" presName="rootComposite" presStyleCnt="0"/>
      <dgm:spPr/>
    </dgm:pt>
    <dgm:pt modelId="{DE72D801-2BDF-4C92-8BAC-80506297FA74}" type="pres">
      <dgm:prSet presAssocID="{0E0CF35C-369B-431B-A818-04139A7B28F1}" presName="rootText" presStyleLbl="node3" presStyleIdx="10" presStyleCnt="19">
        <dgm:presLayoutVars>
          <dgm:chPref val="3"/>
        </dgm:presLayoutVars>
      </dgm:prSet>
      <dgm:spPr/>
    </dgm:pt>
    <dgm:pt modelId="{DB1F9115-B88B-4E9B-BB82-2C7946482280}" type="pres">
      <dgm:prSet presAssocID="{0E0CF35C-369B-431B-A818-04139A7B28F1}" presName="rootConnector" presStyleLbl="node3" presStyleIdx="10" presStyleCnt="19"/>
      <dgm:spPr/>
    </dgm:pt>
    <dgm:pt modelId="{8059ED36-B310-4AC7-B050-FB481712C781}" type="pres">
      <dgm:prSet presAssocID="{0E0CF35C-369B-431B-A818-04139A7B28F1}" presName="hierChild4" presStyleCnt="0"/>
      <dgm:spPr/>
    </dgm:pt>
    <dgm:pt modelId="{3A38B22E-C08D-4479-80CF-F6A07516C86C}" type="pres">
      <dgm:prSet presAssocID="{0E0CF35C-369B-431B-A818-04139A7B28F1}" presName="hierChild5" presStyleCnt="0"/>
      <dgm:spPr/>
    </dgm:pt>
    <dgm:pt modelId="{94129979-3CED-4670-AD83-12986B621420}" type="pres">
      <dgm:prSet presAssocID="{EB82A603-07A5-4F3E-B869-9B89ECC04EA0}" presName="Name37" presStyleLbl="parChTrans1D3" presStyleIdx="11" presStyleCnt="19"/>
      <dgm:spPr/>
    </dgm:pt>
    <dgm:pt modelId="{C9715CE7-1F35-493B-A3D0-2F22E2C1BC6E}" type="pres">
      <dgm:prSet presAssocID="{0045EA2B-313C-483D-A580-40D6E10D31E7}" presName="hierRoot2" presStyleCnt="0">
        <dgm:presLayoutVars>
          <dgm:hierBranch val="init"/>
        </dgm:presLayoutVars>
      </dgm:prSet>
      <dgm:spPr/>
    </dgm:pt>
    <dgm:pt modelId="{6D8DC615-B7C7-46C2-AE3B-25556B782DC0}" type="pres">
      <dgm:prSet presAssocID="{0045EA2B-313C-483D-A580-40D6E10D31E7}" presName="rootComposite" presStyleCnt="0"/>
      <dgm:spPr/>
    </dgm:pt>
    <dgm:pt modelId="{1C5B154D-A97F-4509-B687-1FDD434BBE90}" type="pres">
      <dgm:prSet presAssocID="{0045EA2B-313C-483D-A580-40D6E10D31E7}" presName="rootText" presStyleLbl="node3" presStyleIdx="11" presStyleCnt="19">
        <dgm:presLayoutVars>
          <dgm:chPref val="3"/>
        </dgm:presLayoutVars>
      </dgm:prSet>
      <dgm:spPr/>
    </dgm:pt>
    <dgm:pt modelId="{15A97A34-6FEC-4B65-AFB0-7CA83BFC5AF4}" type="pres">
      <dgm:prSet presAssocID="{0045EA2B-313C-483D-A580-40D6E10D31E7}" presName="rootConnector" presStyleLbl="node3" presStyleIdx="11" presStyleCnt="19"/>
      <dgm:spPr/>
    </dgm:pt>
    <dgm:pt modelId="{F0EFEDEA-87AE-4FBF-BB64-3E26E0C0CF04}" type="pres">
      <dgm:prSet presAssocID="{0045EA2B-313C-483D-A580-40D6E10D31E7}" presName="hierChild4" presStyleCnt="0"/>
      <dgm:spPr/>
    </dgm:pt>
    <dgm:pt modelId="{D53E5A92-B230-426A-8E90-11914EB03D80}" type="pres">
      <dgm:prSet presAssocID="{0045EA2B-313C-483D-A580-40D6E10D31E7}" presName="hierChild5" presStyleCnt="0"/>
      <dgm:spPr/>
    </dgm:pt>
    <dgm:pt modelId="{1BE0F7A3-650A-4E17-AF87-9D4F409CD6E9}" type="pres">
      <dgm:prSet presAssocID="{8A42588E-FAFE-4795-B1F9-2C4C871FF72A}" presName="Name37" presStyleLbl="parChTrans1D3" presStyleIdx="12" presStyleCnt="19"/>
      <dgm:spPr/>
    </dgm:pt>
    <dgm:pt modelId="{E55127FC-2A85-4AA3-A42D-0F79F0131C33}" type="pres">
      <dgm:prSet presAssocID="{9B90ACB3-CCB1-447D-87A3-BF802A3FF451}" presName="hierRoot2" presStyleCnt="0">
        <dgm:presLayoutVars>
          <dgm:hierBranch val="init"/>
        </dgm:presLayoutVars>
      </dgm:prSet>
      <dgm:spPr/>
    </dgm:pt>
    <dgm:pt modelId="{7BC81E55-F33E-4951-AA27-3EC86A6FCD39}" type="pres">
      <dgm:prSet presAssocID="{9B90ACB3-CCB1-447D-87A3-BF802A3FF451}" presName="rootComposite" presStyleCnt="0"/>
      <dgm:spPr/>
    </dgm:pt>
    <dgm:pt modelId="{4897DD0A-967D-4D81-A8E4-C47E83648663}" type="pres">
      <dgm:prSet presAssocID="{9B90ACB3-CCB1-447D-87A3-BF802A3FF451}" presName="rootText" presStyleLbl="node3" presStyleIdx="12" presStyleCnt="19">
        <dgm:presLayoutVars>
          <dgm:chPref val="3"/>
        </dgm:presLayoutVars>
      </dgm:prSet>
      <dgm:spPr/>
    </dgm:pt>
    <dgm:pt modelId="{C98A0040-5BBA-4BB1-94B7-0142FABDD70C}" type="pres">
      <dgm:prSet presAssocID="{9B90ACB3-CCB1-447D-87A3-BF802A3FF451}" presName="rootConnector" presStyleLbl="node3" presStyleIdx="12" presStyleCnt="19"/>
      <dgm:spPr/>
    </dgm:pt>
    <dgm:pt modelId="{99F9CFA7-F77B-4F69-8E64-8B902B1BAF55}" type="pres">
      <dgm:prSet presAssocID="{9B90ACB3-CCB1-447D-87A3-BF802A3FF451}" presName="hierChild4" presStyleCnt="0"/>
      <dgm:spPr/>
    </dgm:pt>
    <dgm:pt modelId="{783B0FED-5192-4DA0-BBA6-15700F6CCDB0}" type="pres">
      <dgm:prSet presAssocID="{9B90ACB3-CCB1-447D-87A3-BF802A3FF451}" presName="hierChild5" presStyleCnt="0"/>
      <dgm:spPr/>
    </dgm:pt>
    <dgm:pt modelId="{A6F39749-0D84-40D6-BF95-FF95A57F931F}" type="pres">
      <dgm:prSet presAssocID="{7BA58319-3B6F-4C27-BFC3-C4E2CE3C8D2B}" presName="Name37" presStyleLbl="parChTrans1D3" presStyleIdx="13" presStyleCnt="19"/>
      <dgm:spPr/>
    </dgm:pt>
    <dgm:pt modelId="{D0F6DC04-40BC-410F-8052-77B3E757DCC7}" type="pres">
      <dgm:prSet presAssocID="{55B62261-43C4-4FCA-AAB5-F18D00A038FC}" presName="hierRoot2" presStyleCnt="0">
        <dgm:presLayoutVars>
          <dgm:hierBranch val="init"/>
        </dgm:presLayoutVars>
      </dgm:prSet>
      <dgm:spPr/>
    </dgm:pt>
    <dgm:pt modelId="{C0685FA8-4F30-4CAF-8F33-C216C9AFC93A}" type="pres">
      <dgm:prSet presAssocID="{55B62261-43C4-4FCA-AAB5-F18D00A038FC}" presName="rootComposite" presStyleCnt="0"/>
      <dgm:spPr/>
    </dgm:pt>
    <dgm:pt modelId="{1CC1A1C3-DF7F-4FAC-A76C-07281CB347FB}" type="pres">
      <dgm:prSet presAssocID="{55B62261-43C4-4FCA-AAB5-F18D00A038FC}" presName="rootText" presStyleLbl="node3" presStyleIdx="13" presStyleCnt="19">
        <dgm:presLayoutVars>
          <dgm:chPref val="3"/>
        </dgm:presLayoutVars>
      </dgm:prSet>
      <dgm:spPr/>
    </dgm:pt>
    <dgm:pt modelId="{D101C4AD-0BE7-4D5F-ABBF-103B71B219DD}" type="pres">
      <dgm:prSet presAssocID="{55B62261-43C4-4FCA-AAB5-F18D00A038FC}" presName="rootConnector" presStyleLbl="node3" presStyleIdx="13" presStyleCnt="19"/>
      <dgm:spPr/>
    </dgm:pt>
    <dgm:pt modelId="{16505A50-DE98-4604-B10A-3854F6BF882D}" type="pres">
      <dgm:prSet presAssocID="{55B62261-43C4-4FCA-AAB5-F18D00A038FC}" presName="hierChild4" presStyleCnt="0"/>
      <dgm:spPr/>
    </dgm:pt>
    <dgm:pt modelId="{FE79D415-B13F-4C9E-87BB-32208F8C8DA7}" type="pres">
      <dgm:prSet presAssocID="{55B62261-43C4-4FCA-AAB5-F18D00A038FC}" presName="hierChild5" presStyleCnt="0"/>
      <dgm:spPr/>
    </dgm:pt>
    <dgm:pt modelId="{C7462BEE-DEA4-4D09-9664-0D990784B592}" type="pres">
      <dgm:prSet presAssocID="{1650FB72-6A78-4AF7-9E55-C78E3FAC8B96}" presName="hierChild5" presStyleCnt="0"/>
      <dgm:spPr/>
    </dgm:pt>
    <dgm:pt modelId="{184ABA0A-74A9-4CB1-B8A4-788FFDB24E1A}" type="pres">
      <dgm:prSet presAssocID="{953524FB-6542-4AC7-AE53-58AC09443B64}" presName="Name37" presStyleLbl="parChTrans1D2" presStyleIdx="2" presStyleCnt="3"/>
      <dgm:spPr/>
    </dgm:pt>
    <dgm:pt modelId="{DAB8ADD4-B6C9-42C6-BB22-73F5E4AD216A}" type="pres">
      <dgm:prSet presAssocID="{5085C1A2-ED46-4503-B56E-882886496D2C}" presName="hierRoot2" presStyleCnt="0">
        <dgm:presLayoutVars>
          <dgm:hierBranch val="init"/>
        </dgm:presLayoutVars>
      </dgm:prSet>
      <dgm:spPr/>
    </dgm:pt>
    <dgm:pt modelId="{39CF23C1-72C0-4967-B12D-7B5D24A95700}" type="pres">
      <dgm:prSet presAssocID="{5085C1A2-ED46-4503-B56E-882886496D2C}" presName="rootComposite" presStyleCnt="0"/>
      <dgm:spPr/>
    </dgm:pt>
    <dgm:pt modelId="{94D7FFE6-7B68-49E5-ACE4-2E761959FB33}" type="pres">
      <dgm:prSet presAssocID="{5085C1A2-ED46-4503-B56E-882886496D2C}" presName="rootText" presStyleLbl="node2" presStyleIdx="2" presStyleCnt="3">
        <dgm:presLayoutVars>
          <dgm:chPref val="3"/>
        </dgm:presLayoutVars>
      </dgm:prSet>
      <dgm:spPr/>
    </dgm:pt>
    <dgm:pt modelId="{05C9581B-A4DB-4BF9-9A23-B549DD4032BF}" type="pres">
      <dgm:prSet presAssocID="{5085C1A2-ED46-4503-B56E-882886496D2C}" presName="rootConnector" presStyleLbl="node2" presStyleIdx="2" presStyleCnt="3"/>
      <dgm:spPr/>
    </dgm:pt>
    <dgm:pt modelId="{05A891E3-9CB7-4A83-9F7C-64A847641844}" type="pres">
      <dgm:prSet presAssocID="{5085C1A2-ED46-4503-B56E-882886496D2C}" presName="hierChild4" presStyleCnt="0"/>
      <dgm:spPr/>
    </dgm:pt>
    <dgm:pt modelId="{A64A2C03-BBFA-41B8-9095-002C053FAA11}" type="pres">
      <dgm:prSet presAssocID="{0FE75135-859F-45E3-A790-B2B9DF391C13}" presName="Name37" presStyleLbl="parChTrans1D3" presStyleIdx="14" presStyleCnt="19"/>
      <dgm:spPr/>
    </dgm:pt>
    <dgm:pt modelId="{5E0BE0A4-B82F-4E93-851C-428FD0F251A7}" type="pres">
      <dgm:prSet presAssocID="{D96E858C-1852-4563-A6AC-041E459E43FF}" presName="hierRoot2" presStyleCnt="0">
        <dgm:presLayoutVars>
          <dgm:hierBranch val="init"/>
        </dgm:presLayoutVars>
      </dgm:prSet>
      <dgm:spPr/>
    </dgm:pt>
    <dgm:pt modelId="{2189634F-5F2F-469A-B9FF-348F6B3C67BA}" type="pres">
      <dgm:prSet presAssocID="{D96E858C-1852-4563-A6AC-041E459E43FF}" presName="rootComposite" presStyleCnt="0"/>
      <dgm:spPr/>
    </dgm:pt>
    <dgm:pt modelId="{097D4DE3-E578-4B54-A570-435B04703F5F}" type="pres">
      <dgm:prSet presAssocID="{D96E858C-1852-4563-A6AC-041E459E43FF}" presName="rootText" presStyleLbl="node3" presStyleIdx="14" presStyleCnt="19">
        <dgm:presLayoutVars>
          <dgm:chPref val="3"/>
        </dgm:presLayoutVars>
      </dgm:prSet>
      <dgm:spPr/>
    </dgm:pt>
    <dgm:pt modelId="{AFB211FF-2B76-470F-88E4-A2CD7D48B02B}" type="pres">
      <dgm:prSet presAssocID="{D96E858C-1852-4563-A6AC-041E459E43FF}" presName="rootConnector" presStyleLbl="node3" presStyleIdx="14" presStyleCnt="19"/>
      <dgm:spPr/>
    </dgm:pt>
    <dgm:pt modelId="{F5621102-CF1C-4648-950D-DA29FF42BEF2}" type="pres">
      <dgm:prSet presAssocID="{D96E858C-1852-4563-A6AC-041E459E43FF}" presName="hierChild4" presStyleCnt="0"/>
      <dgm:spPr/>
    </dgm:pt>
    <dgm:pt modelId="{515D2446-47C6-46CC-AE41-418ADB8C6687}" type="pres">
      <dgm:prSet presAssocID="{D96E858C-1852-4563-A6AC-041E459E43FF}" presName="hierChild5" presStyleCnt="0"/>
      <dgm:spPr/>
    </dgm:pt>
    <dgm:pt modelId="{F138DD76-FD62-4341-BD0A-A1DA2683841B}" type="pres">
      <dgm:prSet presAssocID="{C70DBB41-688E-419F-AFCB-3FA21D013CBD}" presName="Name37" presStyleLbl="parChTrans1D3" presStyleIdx="15" presStyleCnt="19"/>
      <dgm:spPr/>
    </dgm:pt>
    <dgm:pt modelId="{83137B4B-9BC8-4048-9DE2-C9BAE8A61782}" type="pres">
      <dgm:prSet presAssocID="{EECA2216-0440-404C-8D29-295D26EC21FC}" presName="hierRoot2" presStyleCnt="0">
        <dgm:presLayoutVars>
          <dgm:hierBranch val="init"/>
        </dgm:presLayoutVars>
      </dgm:prSet>
      <dgm:spPr/>
    </dgm:pt>
    <dgm:pt modelId="{264E5C8B-AC5F-4763-B555-BAC320068341}" type="pres">
      <dgm:prSet presAssocID="{EECA2216-0440-404C-8D29-295D26EC21FC}" presName="rootComposite" presStyleCnt="0"/>
      <dgm:spPr/>
    </dgm:pt>
    <dgm:pt modelId="{94D3B1D2-4674-4ABF-AE2F-8F508FCE4331}" type="pres">
      <dgm:prSet presAssocID="{EECA2216-0440-404C-8D29-295D26EC21FC}" presName="rootText" presStyleLbl="node3" presStyleIdx="15" presStyleCnt="19">
        <dgm:presLayoutVars>
          <dgm:chPref val="3"/>
        </dgm:presLayoutVars>
      </dgm:prSet>
      <dgm:spPr/>
    </dgm:pt>
    <dgm:pt modelId="{D0A90FDD-CAF7-4D6B-9A95-26CA6934BB71}" type="pres">
      <dgm:prSet presAssocID="{EECA2216-0440-404C-8D29-295D26EC21FC}" presName="rootConnector" presStyleLbl="node3" presStyleIdx="15" presStyleCnt="19"/>
      <dgm:spPr/>
    </dgm:pt>
    <dgm:pt modelId="{30C0E8F4-C104-4D04-88C4-DA142D1A2203}" type="pres">
      <dgm:prSet presAssocID="{EECA2216-0440-404C-8D29-295D26EC21FC}" presName="hierChild4" presStyleCnt="0"/>
      <dgm:spPr/>
    </dgm:pt>
    <dgm:pt modelId="{3908302A-A99E-46F6-AA02-11627769063E}" type="pres">
      <dgm:prSet presAssocID="{EECA2216-0440-404C-8D29-295D26EC21FC}" presName="hierChild5" presStyleCnt="0"/>
      <dgm:spPr/>
    </dgm:pt>
    <dgm:pt modelId="{E194B3E0-EE66-4C5E-A98A-B70F8F4FB270}" type="pres">
      <dgm:prSet presAssocID="{5F774884-356B-48E8-8D26-3331C997EBAF}" presName="Name37" presStyleLbl="parChTrans1D3" presStyleIdx="16" presStyleCnt="19"/>
      <dgm:spPr/>
    </dgm:pt>
    <dgm:pt modelId="{1C37A5E6-6F76-4A39-AB23-A79B022695E1}" type="pres">
      <dgm:prSet presAssocID="{9ECF9E0C-ADE9-4920-AFBF-01BFEC418C28}" presName="hierRoot2" presStyleCnt="0">
        <dgm:presLayoutVars>
          <dgm:hierBranch val="init"/>
        </dgm:presLayoutVars>
      </dgm:prSet>
      <dgm:spPr/>
    </dgm:pt>
    <dgm:pt modelId="{27DB66A1-75E3-441D-9CA6-ECD413748538}" type="pres">
      <dgm:prSet presAssocID="{9ECF9E0C-ADE9-4920-AFBF-01BFEC418C28}" presName="rootComposite" presStyleCnt="0"/>
      <dgm:spPr/>
    </dgm:pt>
    <dgm:pt modelId="{D23A47A6-6791-4DA5-B897-E188B48C32D6}" type="pres">
      <dgm:prSet presAssocID="{9ECF9E0C-ADE9-4920-AFBF-01BFEC418C28}" presName="rootText" presStyleLbl="node3" presStyleIdx="16" presStyleCnt="19">
        <dgm:presLayoutVars>
          <dgm:chPref val="3"/>
        </dgm:presLayoutVars>
      </dgm:prSet>
      <dgm:spPr/>
    </dgm:pt>
    <dgm:pt modelId="{6F79A6E7-56E6-436D-8845-300E628DC363}" type="pres">
      <dgm:prSet presAssocID="{9ECF9E0C-ADE9-4920-AFBF-01BFEC418C28}" presName="rootConnector" presStyleLbl="node3" presStyleIdx="16" presStyleCnt="19"/>
      <dgm:spPr/>
    </dgm:pt>
    <dgm:pt modelId="{B02A811D-20D3-4B35-A78E-1B60FFF6059A}" type="pres">
      <dgm:prSet presAssocID="{9ECF9E0C-ADE9-4920-AFBF-01BFEC418C28}" presName="hierChild4" presStyleCnt="0"/>
      <dgm:spPr/>
    </dgm:pt>
    <dgm:pt modelId="{8A1301CF-E3B9-4EF3-A641-54BFCD101686}" type="pres">
      <dgm:prSet presAssocID="{9ECF9E0C-ADE9-4920-AFBF-01BFEC418C28}" presName="hierChild5" presStyleCnt="0"/>
      <dgm:spPr/>
    </dgm:pt>
    <dgm:pt modelId="{9F966D25-7E9B-45A5-B707-7E09928ACEA1}" type="pres">
      <dgm:prSet presAssocID="{C95D04F8-C699-4767-B703-3A427AC305C1}" presName="Name37" presStyleLbl="parChTrans1D3" presStyleIdx="17" presStyleCnt="19"/>
      <dgm:spPr/>
    </dgm:pt>
    <dgm:pt modelId="{BCDD1718-5C22-4444-A012-3BD06A1B0DFC}" type="pres">
      <dgm:prSet presAssocID="{23A2D4FC-F230-4BA6-A0C6-6A8D32644ACF}" presName="hierRoot2" presStyleCnt="0">
        <dgm:presLayoutVars>
          <dgm:hierBranch val="init"/>
        </dgm:presLayoutVars>
      </dgm:prSet>
      <dgm:spPr/>
    </dgm:pt>
    <dgm:pt modelId="{B47EEB5A-A598-450B-97D2-D176A49A32E1}" type="pres">
      <dgm:prSet presAssocID="{23A2D4FC-F230-4BA6-A0C6-6A8D32644ACF}" presName="rootComposite" presStyleCnt="0"/>
      <dgm:spPr/>
    </dgm:pt>
    <dgm:pt modelId="{E194185D-9709-49C3-B1D9-1F31B544D8CF}" type="pres">
      <dgm:prSet presAssocID="{23A2D4FC-F230-4BA6-A0C6-6A8D32644ACF}" presName="rootText" presStyleLbl="node3" presStyleIdx="17" presStyleCnt="19">
        <dgm:presLayoutVars>
          <dgm:chPref val="3"/>
        </dgm:presLayoutVars>
      </dgm:prSet>
      <dgm:spPr/>
    </dgm:pt>
    <dgm:pt modelId="{AADBEA2F-1E2E-4A0F-B2FB-A87FC020574D}" type="pres">
      <dgm:prSet presAssocID="{23A2D4FC-F230-4BA6-A0C6-6A8D32644ACF}" presName="rootConnector" presStyleLbl="node3" presStyleIdx="17" presStyleCnt="19"/>
      <dgm:spPr/>
    </dgm:pt>
    <dgm:pt modelId="{9E572DCD-AF87-48C5-80A3-C845769E615D}" type="pres">
      <dgm:prSet presAssocID="{23A2D4FC-F230-4BA6-A0C6-6A8D32644ACF}" presName="hierChild4" presStyleCnt="0"/>
      <dgm:spPr/>
    </dgm:pt>
    <dgm:pt modelId="{D026CEC0-E83A-4952-8BD8-BCE97B92EE1A}" type="pres">
      <dgm:prSet presAssocID="{23A2D4FC-F230-4BA6-A0C6-6A8D32644ACF}" presName="hierChild5" presStyleCnt="0"/>
      <dgm:spPr/>
    </dgm:pt>
    <dgm:pt modelId="{15120F19-F5BE-4219-8F20-6EC62210BBA8}" type="pres">
      <dgm:prSet presAssocID="{3EA19500-2DC4-4E26-BC2D-439D9505913A}" presName="Name37" presStyleLbl="parChTrans1D3" presStyleIdx="18" presStyleCnt="19"/>
      <dgm:spPr/>
    </dgm:pt>
    <dgm:pt modelId="{AC30B6C1-0115-4B3B-BF4D-AE2BF62A1894}" type="pres">
      <dgm:prSet presAssocID="{EA4B1278-559B-4631-AE19-04AF6A62AAA7}" presName="hierRoot2" presStyleCnt="0">
        <dgm:presLayoutVars>
          <dgm:hierBranch val="init"/>
        </dgm:presLayoutVars>
      </dgm:prSet>
      <dgm:spPr/>
    </dgm:pt>
    <dgm:pt modelId="{ED325630-C874-4E6C-BC20-5C94E22ED6A1}" type="pres">
      <dgm:prSet presAssocID="{EA4B1278-559B-4631-AE19-04AF6A62AAA7}" presName="rootComposite" presStyleCnt="0"/>
      <dgm:spPr/>
    </dgm:pt>
    <dgm:pt modelId="{8236CE16-2211-4914-B9C7-540711E29C5F}" type="pres">
      <dgm:prSet presAssocID="{EA4B1278-559B-4631-AE19-04AF6A62AAA7}" presName="rootText" presStyleLbl="node3" presStyleIdx="18" presStyleCnt="19">
        <dgm:presLayoutVars>
          <dgm:chPref val="3"/>
        </dgm:presLayoutVars>
      </dgm:prSet>
      <dgm:spPr/>
    </dgm:pt>
    <dgm:pt modelId="{25221513-32F1-4961-BCF3-FC51437EA62B}" type="pres">
      <dgm:prSet presAssocID="{EA4B1278-559B-4631-AE19-04AF6A62AAA7}" presName="rootConnector" presStyleLbl="node3" presStyleIdx="18" presStyleCnt="19"/>
      <dgm:spPr/>
    </dgm:pt>
    <dgm:pt modelId="{0093840A-4AE5-4BF0-A7DB-7F51113C107F}" type="pres">
      <dgm:prSet presAssocID="{EA4B1278-559B-4631-AE19-04AF6A62AAA7}" presName="hierChild4" presStyleCnt="0"/>
      <dgm:spPr/>
    </dgm:pt>
    <dgm:pt modelId="{780D98CA-3BC2-47EA-A112-E384B3D5D780}" type="pres">
      <dgm:prSet presAssocID="{EA4B1278-559B-4631-AE19-04AF6A62AAA7}" presName="hierChild5" presStyleCnt="0"/>
      <dgm:spPr/>
    </dgm:pt>
    <dgm:pt modelId="{CC9CAB54-A2EA-417A-BE26-2F5759E063F6}" type="pres">
      <dgm:prSet presAssocID="{5085C1A2-ED46-4503-B56E-882886496D2C}" presName="hierChild5" presStyleCnt="0"/>
      <dgm:spPr/>
    </dgm:pt>
    <dgm:pt modelId="{5B8919A6-E8F0-4A5B-998E-740413ABD738}" type="pres">
      <dgm:prSet presAssocID="{7EBDC4F7-A60F-476A-9E7F-3567E2127F4F}" presName="hierChild3" presStyleCnt="0"/>
      <dgm:spPr/>
    </dgm:pt>
  </dgm:ptLst>
  <dgm:cxnLst>
    <dgm:cxn modelId="{84A0FC02-3CF8-43D3-BA95-CF86E9AC8EFC}" type="presOf" srcId="{098D6B25-FB4F-4AA6-867B-E7C863F92A05}" destId="{28ED78CB-AC72-4A77-86ED-5199E8A6A8AD}" srcOrd="0" destOrd="0" presId="urn:microsoft.com/office/officeart/2005/8/layout/orgChart1"/>
    <dgm:cxn modelId="{FCFD1C06-C63C-4BA9-B0F6-A0F2175F82C0}" type="presOf" srcId="{28A84BA1-ACDE-49BC-93CC-BB4EE4B286B9}" destId="{D8FBBAD9-E616-4AA9-86D3-4D203816B0FF}" srcOrd="0" destOrd="0" presId="urn:microsoft.com/office/officeart/2005/8/layout/orgChart1"/>
    <dgm:cxn modelId="{09767F0E-1275-4C82-B3F6-3D745D97871C}" srcId="{5085C1A2-ED46-4503-B56E-882886496D2C}" destId="{9ECF9E0C-ADE9-4920-AFBF-01BFEC418C28}" srcOrd="2" destOrd="0" parTransId="{5F774884-356B-48E8-8D26-3331C997EBAF}" sibTransId="{A3FEB744-48DC-4E66-BDC9-A255E8080ED0}"/>
    <dgm:cxn modelId="{EFE8360F-8781-40ED-8D98-B08B0E6AA774}" srcId="{1650FB72-6A78-4AF7-9E55-C78E3FAC8B96}" destId="{098D6B25-FB4F-4AA6-867B-E7C863F92A05}" srcOrd="1" destOrd="0" parTransId="{84FA54EB-DD19-4020-B7DD-30A0AE14C42E}" sibTransId="{CC347359-3068-4535-9F56-44CFE41B5D8F}"/>
    <dgm:cxn modelId="{85678013-C6C0-4734-810C-6C68D10933C1}" type="presOf" srcId="{9B90ACB3-CCB1-447D-87A3-BF802A3FF451}" destId="{4897DD0A-967D-4D81-A8E4-C47E83648663}" srcOrd="0" destOrd="0" presId="urn:microsoft.com/office/officeart/2005/8/layout/orgChart1"/>
    <dgm:cxn modelId="{C7843C15-C5E7-4E35-B59B-E5E98C058FD4}" type="presOf" srcId="{84FA54EB-DD19-4020-B7DD-30A0AE14C42E}" destId="{7D7F1A8F-A7C3-47E9-AA1C-188960249358}" srcOrd="0" destOrd="0" presId="urn:microsoft.com/office/officeart/2005/8/layout/orgChart1"/>
    <dgm:cxn modelId="{EE59FC16-BF39-4F0E-9A20-D86643CA151D}" type="presOf" srcId="{953524FB-6542-4AC7-AE53-58AC09443B64}" destId="{184ABA0A-74A9-4CB1-B8A4-788FFDB24E1A}" srcOrd="0" destOrd="0" presId="urn:microsoft.com/office/officeart/2005/8/layout/orgChart1"/>
    <dgm:cxn modelId="{CC8A1A17-21A5-4910-871D-F4A89F12C584}" type="presOf" srcId="{AD2ED57D-B922-4933-A6CD-7BEF18EA8C1D}" destId="{8D50DED2-C7F3-49BF-833E-5142AF6917AA}" srcOrd="0" destOrd="0" presId="urn:microsoft.com/office/officeart/2005/8/layout/orgChart1"/>
    <dgm:cxn modelId="{7D634E17-6EE2-407B-B8CE-264CDCE6213D}" type="presOf" srcId="{5085C1A2-ED46-4503-B56E-882886496D2C}" destId="{05C9581B-A4DB-4BF9-9A23-B549DD4032BF}" srcOrd="1" destOrd="0" presId="urn:microsoft.com/office/officeart/2005/8/layout/orgChart1"/>
    <dgm:cxn modelId="{8D870525-2E45-4949-B9D0-470C05E2552D}" type="presOf" srcId="{9B90ACB3-CCB1-447D-87A3-BF802A3FF451}" destId="{C98A0040-5BBA-4BB1-94B7-0142FABDD70C}" srcOrd="1" destOrd="0" presId="urn:microsoft.com/office/officeart/2005/8/layout/orgChart1"/>
    <dgm:cxn modelId="{AD902325-8CC1-417A-A72A-2F84A3CA4122}" type="presOf" srcId="{EB82A603-07A5-4F3E-B869-9B89ECC04EA0}" destId="{94129979-3CED-4670-AD83-12986B621420}" srcOrd="0" destOrd="0" presId="urn:microsoft.com/office/officeart/2005/8/layout/orgChart1"/>
    <dgm:cxn modelId="{886D5D29-BB69-47E5-9F67-2BC9A4265903}" type="presOf" srcId="{EA4B1278-559B-4631-AE19-04AF6A62AAA7}" destId="{25221513-32F1-4961-BCF3-FC51437EA62B}" srcOrd="1" destOrd="0" presId="urn:microsoft.com/office/officeart/2005/8/layout/orgChart1"/>
    <dgm:cxn modelId="{8ABA5929-F571-4AB1-B82A-4AE051D0D899}" srcId="{1650FB72-6A78-4AF7-9E55-C78E3FAC8B96}" destId="{0E0CF35C-369B-431B-A818-04139A7B28F1}" srcOrd="4" destOrd="0" parTransId="{B691A09E-66C0-441C-A36C-470A9DC86E54}" sibTransId="{2CB2BC79-C4D0-41E8-B273-B63C8416274E}"/>
    <dgm:cxn modelId="{76CE8F29-9441-4CBE-8E4B-2E530FBFD0F6}" type="presOf" srcId="{3B83A012-0AD6-4E9F-B1AA-7F68BFE603B3}" destId="{5B15DA19-1876-4EDA-96F3-37CE7805C032}" srcOrd="0" destOrd="0" presId="urn:microsoft.com/office/officeart/2005/8/layout/orgChart1"/>
    <dgm:cxn modelId="{A2768B2E-00B6-43CF-8901-54FC98656A41}" type="presOf" srcId="{EECA2216-0440-404C-8D29-295D26EC21FC}" destId="{D0A90FDD-CAF7-4D6B-9A95-26CA6934BB71}" srcOrd="1" destOrd="0" presId="urn:microsoft.com/office/officeart/2005/8/layout/orgChart1"/>
    <dgm:cxn modelId="{188CFB30-0FF5-41D8-B83F-71B4783F56F7}" type="presOf" srcId="{DD33038E-3DA5-484B-8E94-6DDB5C6D7B92}" destId="{45A835F9-75E6-46C8-BFE3-03D721474E3B}" srcOrd="0" destOrd="0" presId="urn:microsoft.com/office/officeart/2005/8/layout/orgChart1"/>
    <dgm:cxn modelId="{E1192832-4C8D-4E1D-9E24-60F9A75CCF8A}" srcId="{76523BF6-A26A-4B4C-9046-93C648ED46D4}" destId="{ECB311DB-7D17-4BAD-AB0B-D87CA8AE01B0}" srcOrd="0" destOrd="0" parTransId="{95D97A09-8499-44E3-9028-0DF790D71A13}" sibTransId="{36B7A9AE-9C0A-4796-9439-591C5E71484E}"/>
    <dgm:cxn modelId="{0CA67634-5C70-436C-B616-0005E19E6264}" type="presOf" srcId="{0E0CF35C-369B-431B-A818-04139A7B28F1}" destId="{DE72D801-2BDF-4C92-8BAC-80506297FA74}" srcOrd="0" destOrd="0" presId="urn:microsoft.com/office/officeart/2005/8/layout/orgChart1"/>
    <dgm:cxn modelId="{BE768F38-BBB5-4AC5-80B3-1B14450AF046}" type="presOf" srcId="{5085C1A2-ED46-4503-B56E-882886496D2C}" destId="{94D7FFE6-7B68-49E5-ACE4-2E761959FB33}" srcOrd="0" destOrd="0" presId="urn:microsoft.com/office/officeart/2005/8/layout/orgChart1"/>
    <dgm:cxn modelId="{9984D83B-4A66-4157-B6B8-D2D9EE156535}" type="presOf" srcId="{95D97A09-8499-44E3-9028-0DF790D71A13}" destId="{ED4260FC-62C6-4964-9A78-624EEFC19390}" srcOrd="0" destOrd="0" presId="urn:microsoft.com/office/officeart/2005/8/layout/orgChart1"/>
    <dgm:cxn modelId="{3B2B613F-1A84-4CF4-B221-0D9C6CCB2ABF}" type="presOf" srcId="{76523BF6-A26A-4B4C-9046-93C648ED46D4}" destId="{7EA828CB-8936-468A-830F-8BC364E32B72}" srcOrd="1" destOrd="0" presId="urn:microsoft.com/office/officeart/2005/8/layout/orgChart1"/>
    <dgm:cxn modelId="{0D840B5B-7940-488C-BEA7-6B285EC122A1}" srcId="{1650FB72-6A78-4AF7-9E55-C78E3FAC8B96}" destId="{0045EA2B-313C-483D-A580-40D6E10D31E7}" srcOrd="5" destOrd="0" parTransId="{EB82A603-07A5-4F3E-B869-9B89ECC04EA0}" sibTransId="{791AA632-6E28-4D78-BCB3-B6AF44B5A0DE}"/>
    <dgm:cxn modelId="{FCAF8E5F-1674-4F7E-8BEA-0B6E31AFFDC9}" srcId="{76523BF6-A26A-4B4C-9046-93C648ED46D4}" destId="{C2A63624-7E70-46BA-BE97-292AA6FF8CDA}" srcOrd="5" destOrd="0" parTransId="{001F331E-952E-4C20-8B5F-9D3A23A8FAD9}" sibTransId="{FBE4D63B-F7FF-4332-A64E-826596B4C631}"/>
    <dgm:cxn modelId="{864D1E41-1FBB-44E4-A8F4-03849F2787E3}" type="presOf" srcId="{D96E858C-1852-4563-A6AC-041E459E43FF}" destId="{097D4DE3-E578-4B54-A570-435B04703F5F}" srcOrd="0" destOrd="0" presId="urn:microsoft.com/office/officeart/2005/8/layout/orgChart1"/>
    <dgm:cxn modelId="{84863341-A9F7-43DB-A095-1CEC339733F2}" srcId="{5085C1A2-ED46-4503-B56E-882886496D2C}" destId="{23A2D4FC-F230-4BA6-A0C6-6A8D32644ACF}" srcOrd="3" destOrd="0" parTransId="{C95D04F8-C699-4767-B703-3A427AC305C1}" sibTransId="{C661E4CF-9359-46E5-B27C-3EA5E76060D4}"/>
    <dgm:cxn modelId="{6E17E441-1C16-4EBF-9AAB-61236CE5EE5F}" srcId="{76523BF6-A26A-4B4C-9046-93C648ED46D4}" destId="{DD33038E-3DA5-484B-8E94-6DDB5C6D7B92}" srcOrd="3" destOrd="0" parTransId="{4B1874FF-F07E-4AC7-B1FF-F40FFCA06E54}" sibTransId="{11C006F5-6BCC-4F4A-8A7B-065FBC6FBD4E}"/>
    <dgm:cxn modelId="{86AEE542-BF15-472F-B8F7-7CC61814F9C4}" type="presOf" srcId="{0AE00C61-AD35-4400-AB85-389A87619050}" destId="{63A3CBB5-EBF3-4A97-99BA-88B0FEA58007}" srcOrd="1" destOrd="0" presId="urn:microsoft.com/office/officeart/2005/8/layout/orgChart1"/>
    <dgm:cxn modelId="{EE3D8D44-A68C-4DBB-84A4-3AD95ABCE463}" type="presOf" srcId="{AA150203-5C48-485B-846F-F48F73FA1C94}" destId="{F363F444-C4EB-437C-880C-4E9EC25EF244}" srcOrd="0" destOrd="0" presId="urn:microsoft.com/office/officeart/2005/8/layout/orgChart1"/>
    <dgm:cxn modelId="{8F18E664-3C2C-4A3D-82E6-9D4E5F79891D}" srcId="{7EBDC4F7-A60F-476A-9E7F-3567E2127F4F}" destId="{76523BF6-A26A-4B4C-9046-93C648ED46D4}" srcOrd="0" destOrd="0" parTransId="{8846CCD9-97E2-4B70-AB5C-BBADAF6DF5E4}" sibTransId="{3C7D086B-A66A-4293-95E4-D386FDE00565}"/>
    <dgm:cxn modelId="{7D24EB64-47AA-44B6-BBB6-3C212646520F}" srcId="{5085C1A2-ED46-4503-B56E-882886496D2C}" destId="{D96E858C-1852-4563-A6AC-041E459E43FF}" srcOrd="0" destOrd="0" parTransId="{0FE75135-859F-45E3-A790-B2B9DF391C13}" sibTransId="{B0A06860-8F92-4687-A101-D057DC05F2BA}"/>
    <dgm:cxn modelId="{852E0A47-077B-4CBB-A631-84A191254084}" type="presOf" srcId="{973BA953-690D-4BE0-9FB8-21D7915D0F86}" destId="{07240DD0-506B-4301-B986-F8B6A2686E48}" srcOrd="1" destOrd="0" presId="urn:microsoft.com/office/officeart/2005/8/layout/orgChart1"/>
    <dgm:cxn modelId="{DF815E67-7077-46CA-9B31-D6A522629675}" type="presOf" srcId="{C95D04F8-C699-4767-B703-3A427AC305C1}" destId="{9F966D25-7E9B-45A5-B707-7E09928ACEA1}" srcOrd="0" destOrd="0" presId="urn:microsoft.com/office/officeart/2005/8/layout/orgChart1"/>
    <dgm:cxn modelId="{99068267-AD86-48A0-AB9E-74BD7B29900A}" type="presOf" srcId="{7BA58319-3B6F-4C27-BFC3-C4E2CE3C8D2B}" destId="{A6F39749-0D84-40D6-BF95-FF95A57F931F}" srcOrd="0" destOrd="0" presId="urn:microsoft.com/office/officeart/2005/8/layout/orgChart1"/>
    <dgm:cxn modelId="{0662FD49-FDE5-4BE6-97BB-CDC09DB68219}" type="presOf" srcId="{76D772C0-F1D7-4EAB-9A9F-496B3554173E}" destId="{15A30860-390D-493A-8A71-6CDBA3B07DF2}" srcOrd="0" destOrd="0" presId="urn:microsoft.com/office/officeart/2005/8/layout/orgChart1"/>
    <dgm:cxn modelId="{1E50824B-2C72-44C4-86BD-259726366051}" type="presOf" srcId="{C2A63624-7E70-46BA-BE97-292AA6FF8CDA}" destId="{B530E121-1476-475D-8AD5-C05A35676C1A}" srcOrd="0" destOrd="0" presId="urn:microsoft.com/office/officeart/2005/8/layout/orgChart1"/>
    <dgm:cxn modelId="{0872B66B-9C52-48B4-8D58-A4CC6D2E3DFF}" type="presOf" srcId="{4F2285B1-8BF6-4C72-8FFD-2A31388206C0}" destId="{36E135AE-B2C6-4F38-A669-8F88B46CDC0B}" srcOrd="0" destOrd="0" presId="urn:microsoft.com/office/officeart/2005/8/layout/orgChart1"/>
    <dgm:cxn modelId="{33FD8D6F-3BEC-4DAD-8EC7-FE41D978803B}" type="presOf" srcId="{76523BF6-A26A-4B4C-9046-93C648ED46D4}" destId="{2FDF7692-9897-44E5-86B7-946554E6BB16}" srcOrd="0" destOrd="0" presId="urn:microsoft.com/office/officeart/2005/8/layout/orgChart1"/>
    <dgm:cxn modelId="{A8B37C53-316F-4D88-B4CC-8420AD7E599E}" type="presOf" srcId="{0AE00C61-AD35-4400-AB85-389A87619050}" destId="{D69E07DD-D205-4F64-8DA1-9D29329D7591}" srcOrd="0" destOrd="0" presId="urn:microsoft.com/office/officeart/2005/8/layout/orgChart1"/>
    <dgm:cxn modelId="{E5977075-F841-4F59-998B-61421D06348B}" type="presOf" srcId="{EECA2216-0440-404C-8D29-295D26EC21FC}" destId="{94D3B1D2-4674-4ABF-AE2F-8F508FCE4331}" srcOrd="0" destOrd="0" presId="urn:microsoft.com/office/officeart/2005/8/layout/orgChart1"/>
    <dgm:cxn modelId="{DEAD8055-1DC2-4AF9-BB24-9168C9878ACA}" type="presOf" srcId="{9ECF9E0C-ADE9-4920-AFBF-01BFEC418C28}" destId="{D23A47A6-6791-4DA5-B897-E188B48C32D6}" srcOrd="0" destOrd="0" presId="urn:microsoft.com/office/officeart/2005/8/layout/orgChart1"/>
    <dgm:cxn modelId="{FB218156-B5C3-4F60-9583-0A34A3CEA278}" srcId="{76523BF6-A26A-4B4C-9046-93C648ED46D4}" destId="{0AE00C61-AD35-4400-AB85-389A87619050}" srcOrd="2" destOrd="0" parTransId="{F20D8D54-EEC6-4B5F-9B33-2FA6D502845A}" sibTransId="{18891275-584D-415C-82D1-210394C8FDE1}"/>
    <dgm:cxn modelId="{24808F76-EA58-4964-A5DD-9E201399263B}" type="presOf" srcId="{0045EA2B-313C-483D-A580-40D6E10D31E7}" destId="{1C5B154D-A97F-4509-B687-1FDD434BBE90}" srcOrd="0" destOrd="0" presId="urn:microsoft.com/office/officeart/2005/8/layout/orgChart1"/>
    <dgm:cxn modelId="{1A11357A-1611-461A-BE90-F42C9CBA5E5E}" type="presOf" srcId="{3EA19500-2DC4-4E26-BC2D-439D9505913A}" destId="{15120F19-F5BE-4219-8F20-6EC62210BBA8}" srcOrd="0" destOrd="0" presId="urn:microsoft.com/office/officeart/2005/8/layout/orgChart1"/>
    <dgm:cxn modelId="{D91F8B7E-77F2-4CD0-A20D-93329EF5137A}" srcId="{1650FB72-6A78-4AF7-9E55-C78E3FAC8B96}" destId="{9B90ACB3-CCB1-447D-87A3-BF802A3FF451}" srcOrd="6" destOrd="0" parTransId="{8A42588E-FAFE-4795-B1F9-2C4C871FF72A}" sibTransId="{BCA6B1CE-D647-47A8-B7A5-F84B06068B12}"/>
    <dgm:cxn modelId="{0678957E-ACD8-49A1-8F81-CCA0796FF37C}" type="presOf" srcId="{5F774884-356B-48E8-8D26-3331C997EBAF}" destId="{E194B3E0-EE66-4C5E-A98A-B70F8F4FB270}" srcOrd="0" destOrd="0" presId="urn:microsoft.com/office/officeart/2005/8/layout/orgChart1"/>
    <dgm:cxn modelId="{725CF782-B0CD-4F28-A74D-C3E5C1959A02}" type="presOf" srcId="{7EBDC4F7-A60F-476A-9E7F-3567E2127F4F}" destId="{D9E6AA7A-8894-4360-8C05-AE34EED1EBD7}" srcOrd="1" destOrd="0" presId="urn:microsoft.com/office/officeart/2005/8/layout/orgChart1"/>
    <dgm:cxn modelId="{31D8ED87-CCC6-4E54-8C9E-21F27631F25C}" srcId="{1650FB72-6A78-4AF7-9E55-C78E3FAC8B96}" destId="{55B62261-43C4-4FCA-AAB5-F18D00A038FC}" srcOrd="7" destOrd="0" parTransId="{7BA58319-3B6F-4C27-BFC3-C4E2CE3C8D2B}" sibTransId="{2AD9E396-34E2-4EB2-928F-C6701580A3CE}"/>
    <dgm:cxn modelId="{BBDE8391-1394-4905-9135-B7B511E68DE2}" type="presOf" srcId="{0045EA2B-313C-483D-A580-40D6E10D31E7}" destId="{15A97A34-6FEC-4B65-AFB0-7CA83BFC5AF4}" srcOrd="1" destOrd="0" presId="urn:microsoft.com/office/officeart/2005/8/layout/orgChart1"/>
    <dgm:cxn modelId="{BE96A891-E7E7-4BE3-8C58-42CAFF4EC09A}" srcId="{76523BF6-A26A-4B4C-9046-93C648ED46D4}" destId="{AA150203-5C48-485B-846F-F48F73FA1C94}" srcOrd="1" destOrd="0" parTransId="{AD2ED57D-B922-4933-A6CD-7BEF18EA8C1D}" sibTransId="{C9B7211D-3F0A-43CF-B6BF-180BFA7CDDCA}"/>
    <dgm:cxn modelId="{80C42594-0931-4E37-8343-2CEE932255D2}" srcId="{5085C1A2-ED46-4503-B56E-882886496D2C}" destId="{EA4B1278-559B-4631-AE19-04AF6A62AAA7}" srcOrd="4" destOrd="0" parTransId="{3EA19500-2DC4-4E26-BC2D-439D9505913A}" sibTransId="{93726491-695D-46A1-8F59-7AA2691D9C1A}"/>
    <dgm:cxn modelId="{939C7294-6FBD-45DF-8E95-A0844704BD8B}" type="presOf" srcId="{42EEDEBC-A0DA-43CD-82B0-393807DF9F23}" destId="{F18B6C51-5141-4699-B17A-FF432DE8DEC3}" srcOrd="1" destOrd="0" presId="urn:microsoft.com/office/officeart/2005/8/layout/orgChart1"/>
    <dgm:cxn modelId="{58BAA394-596B-431C-B3C7-3BC10157B5D3}" srcId="{7EBDC4F7-A60F-476A-9E7F-3567E2127F4F}" destId="{1650FB72-6A78-4AF7-9E55-C78E3FAC8B96}" srcOrd="1" destOrd="0" parTransId="{3B83A012-0AD6-4E9F-B1AA-7F68BFE603B3}" sibTransId="{60E3BF06-AE42-43F7-B0AE-960E8A8EFBE7}"/>
    <dgm:cxn modelId="{ABD01595-1747-43A0-A1DC-B568D2F91723}" type="presOf" srcId="{23A2D4FC-F230-4BA6-A0C6-6A8D32644ACF}" destId="{AADBEA2F-1E2E-4A0F-B2FB-A87FC020574D}" srcOrd="1" destOrd="0" presId="urn:microsoft.com/office/officeart/2005/8/layout/orgChart1"/>
    <dgm:cxn modelId="{1B7C9F96-C260-43BB-AB8A-FB98CF21FFEC}" type="presOf" srcId="{DD33038E-3DA5-484B-8E94-6DDB5C6D7B92}" destId="{424BFEAA-1D27-47D0-8B37-826D504CDB31}" srcOrd="1" destOrd="0" presId="urn:microsoft.com/office/officeart/2005/8/layout/orgChart1"/>
    <dgm:cxn modelId="{E9E1AC98-C0BF-4692-A676-528534EE0FE6}" type="presOf" srcId="{55B62261-43C4-4FCA-AAB5-F18D00A038FC}" destId="{1CC1A1C3-DF7F-4FAC-A76C-07281CB347FB}" srcOrd="0" destOrd="0" presId="urn:microsoft.com/office/officeart/2005/8/layout/orgChart1"/>
    <dgm:cxn modelId="{B83B6D99-9165-48AC-87AE-F73A2301E0C7}" type="presOf" srcId="{973BA953-690D-4BE0-9FB8-21D7915D0F86}" destId="{24C8CD27-CDF4-42E6-91A4-88E51D699CD5}" srcOrd="0" destOrd="0" presId="urn:microsoft.com/office/officeart/2005/8/layout/orgChart1"/>
    <dgm:cxn modelId="{A12DB99A-1E9A-440D-A6DB-FC56508EEDD4}" type="presOf" srcId="{AA150203-5C48-485B-846F-F48F73FA1C94}" destId="{C5FD4E6A-1CC7-42C4-8E7E-3BF1728AAF17}" srcOrd="1" destOrd="0" presId="urn:microsoft.com/office/officeart/2005/8/layout/orgChart1"/>
    <dgm:cxn modelId="{82B4F49B-D786-4CA3-993E-B7FDEA36B8D0}" type="presOf" srcId="{7EBDC4F7-A60F-476A-9E7F-3567E2127F4F}" destId="{86F17D3A-2783-47C1-88DC-D503DFF8B8B3}" srcOrd="0" destOrd="0" presId="urn:microsoft.com/office/officeart/2005/8/layout/orgChart1"/>
    <dgm:cxn modelId="{FE06BDA2-171C-4511-A8B1-B15159BCAB57}" type="presOf" srcId="{23A2D4FC-F230-4BA6-A0C6-6A8D32644ACF}" destId="{E194185D-9709-49C3-B1D9-1F31B544D8CF}" srcOrd="0" destOrd="0" presId="urn:microsoft.com/office/officeart/2005/8/layout/orgChart1"/>
    <dgm:cxn modelId="{4DEA67A8-A56F-4316-90F1-AE1E73444046}" type="presOf" srcId="{0FE75135-859F-45E3-A790-B2B9DF391C13}" destId="{A64A2C03-BBFA-41B8-9095-002C053FAA11}" srcOrd="0" destOrd="0" presId="urn:microsoft.com/office/officeart/2005/8/layout/orgChart1"/>
    <dgm:cxn modelId="{7AC867A9-8BAC-448B-BE20-476AE8B8FC59}" type="presOf" srcId="{E0202D77-B9AF-4378-BC61-20A4321A9457}" destId="{2560E38B-0D6C-49FD-B7D1-9EA5CC31769B}" srcOrd="0" destOrd="0" presId="urn:microsoft.com/office/officeart/2005/8/layout/orgChart1"/>
    <dgm:cxn modelId="{2814D5AD-DCFB-422A-8D37-5C786C7AF447}" type="presOf" srcId="{D96E858C-1852-4563-A6AC-041E459E43FF}" destId="{AFB211FF-2B76-470F-88E4-A2CD7D48B02B}" srcOrd="1" destOrd="0" presId="urn:microsoft.com/office/officeart/2005/8/layout/orgChart1"/>
    <dgm:cxn modelId="{134714AE-5128-4317-B8DF-338A5B03F889}" srcId="{76523BF6-A26A-4B4C-9046-93C648ED46D4}" destId="{E0202D77-B9AF-4378-BC61-20A4321A9457}" srcOrd="4" destOrd="0" parTransId="{F8E91C54-1BC6-45A7-A315-210F5D64FC16}" sibTransId="{5E7B42BF-5CC7-4F7B-9CAC-332959A7B3CA}"/>
    <dgm:cxn modelId="{2CC151B0-E1B1-47F5-89B5-AFC2C6C33E8F}" type="presOf" srcId="{8A42588E-FAFE-4795-B1F9-2C4C871FF72A}" destId="{1BE0F7A3-650A-4E17-AF87-9D4F409CD6E9}" srcOrd="0" destOrd="0" presId="urn:microsoft.com/office/officeart/2005/8/layout/orgChart1"/>
    <dgm:cxn modelId="{A47DDBB1-E3FB-4D76-ADD9-93B3E04DDA6A}" type="presOf" srcId="{E35B2D26-BA45-4F40-AE5F-562733A681B3}" destId="{F503B3B6-619E-4A1F-B4CC-D61A121241B5}" srcOrd="1" destOrd="0" presId="urn:microsoft.com/office/officeart/2005/8/layout/orgChart1"/>
    <dgm:cxn modelId="{29ACD1B2-D0B3-4729-9C0B-F0319176AC0D}" type="presOf" srcId="{0E0CF35C-369B-431B-A818-04139A7B28F1}" destId="{DB1F9115-B88B-4E9B-BB82-2C7946482280}" srcOrd="1" destOrd="0" presId="urn:microsoft.com/office/officeart/2005/8/layout/orgChart1"/>
    <dgm:cxn modelId="{BA5CABB7-141C-404D-8CC7-B76CD945CAE8}" type="presOf" srcId="{9ECF9E0C-ADE9-4920-AFBF-01BFEC418C28}" destId="{6F79A6E7-56E6-436D-8845-300E628DC363}" srcOrd="1" destOrd="0" presId="urn:microsoft.com/office/officeart/2005/8/layout/orgChart1"/>
    <dgm:cxn modelId="{7A8D22B8-EB98-4928-A6E3-CBE5A253D8DC}" type="presOf" srcId="{ECB311DB-7D17-4BAD-AB0B-D87CA8AE01B0}" destId="{52E9DEC9-6CBB-4448-8630-8AF6C6A37FC5}" srcOrd="1" destOrd="0" presId="urn:microsoft.com/office/officeart/2005/8/layout/orgChart1"/>
    <dgm:cxn modelId="{9FCD50B8-59D8-4DB9-B335-20F475A4AF01}" srcId="{7EBDC4F7-A60F-476A-9E7F-3567E2127F4F}" destId="{5085C1A2-ED46-4503-B56E-882886496D2C}" srcOrd="2" destOrd="0" parTransId="{953524FB-6542-4AC7-AE53-58AC09443B64}" sibTransId="{C0AA3535-87F6-4636-8258-110B0E11B8DF}"/>
    <dgm:cxn modelId="{85F854B8-E4C2-4D07-9646-A7F37DE0AF56}" type="presOf" srcId="{E0202D77-B9AF-4378-BC61-20A4321A9457}" destId="{9FF5AA25-0F26-4240-B5B5-EA1ABA8ABC7C}" srcOrd="1" destOrd="0" presId="urn:microsoft.com/office/officeart/2005/8/layout/orgChart1"/>
    <dgm:cxn modelId="{BA2FC9BB-8990-48F4-9510-7BED030FCA12}" srcId="{1650FB72-6A78-4AF7-9E55-C78E3FAC8B96}" destId="{42EEDEBC-A0DA-43CD-82B0-393807DF9F23}" srcOrd="3" destOrd="0" parTransId="{76D772C0-F1D7-4EAB-9A9F-496B3554173E}" sibTransId="{02AD3EDD-3609-4ECA-BC58-A95B64147F6F}"/>
    <dgm:cxn modelId="{E52995BE-5A8B-4F43-8E94-CF9723E7949C}" type="presOf" srcId="{E35B2D26-BA45-4F40-AE5F-562733A681B3}" destId="{FF54910F-14DC-46DF-AFDF-F4C417F76711}" srcOrd="0" destOrd="0" presId="urn:microsoft.com/office/officeart/2005/8/layout/orgChart1"/>
    <dgm:cxn modelId="{952B01C2-FAE5-4D71-803D-023B131CA02F}" type="presOf" srcId="{001F331E-952E-4C20-8B5F-9D3A23A8FAD9}" destId="{2C03F55A-34D5-4B99-877E-52A061CE95E0}" srcOrd="0" destOrd="0" presId="urn:microsoft.com/office/officeart/2005/8/layout/orgChart1"/>
    <dgm:cxn modelId="{E7FB49CA-1DE4-4697-8D14-892D66920A69}" srcId="{5085C1A2-ED46-4503-B56E-882886496D2C}" destId="{EECA2216-0440-404C-8D29-295D26EC21FC}" srcOrd="1" destOrd="0" parTransId="{C70DBB41-688E-419F-AFCB-3FA21D013CBD}" sibTransId="{066E6D3A-0F97-4B93-9EB7-B3376E715C66}"/>
    <dgm:cxn modelId="{7D39C7CA-F747-4E15-A6E0-1844AF8FB3FD}" type="presOf" srcId="{ECB311DB-7D17-4BAD-AB0B-D87CA8AE01B0}" destId="{5BE97E74-6B00-4927-A621-7BC3DE3D1E0E}" srcOrd="0" destOrd="0" presId="urn:microsoft.com/office/officeart/2005/8/layout/orgChart1"/>
    <dgm:cxn modelId="{C7AA9DD0-F21C-4DCE-8866-ECA831CF1E77}" type="presOf" srcId="{F8E91C54-1BC6-45A7-A315-210F5D64FC16}" destId="{F7280EA2-2380-47D1-B04F-37CFF5F4E102}" srcOrd="0" destOrd="0" presId="urn:microsoft.com/office/officeart/2005/8/layout/orgChart1"/>
    <dgm:cxn modelId="{E35776D7-26C0-42E4-95DD-F48C46A670CA}" srcId="{1650FB72-6A78-4AF7-9E55-C78E3FAC8B96}" destId="{E35B2D26-BA45-4F40-AE5F-562733A681B3}" srcOrd="2" destOrd="0" parTransId="{28A84BA1-ACDE-49BC-93CC-BB4EE4B286B9}" sibTransId="{EC2970A3-D53B-41F5-A3EB-94C977861A4C}"/>
    <dgm:cxn modelId="{40976EE0-DFF8-4623-B90C-46C65D90E419}" srcId="{4F2285B1-8BF6-4C72-8FFD-2A31388206C0}" destId="{7EBDC4F7-A60F-476A-9E7F-3567E2127F4F}" srcOrd="0" destOrd="0" parTransId="{EF71D000-832D-427C-841E-D4353C5E3C8C}" sibTransId="{BF3AB87D-0E15-4EDE-A93F-CBAE1768EFA7}"/>
    <dgm:cxn modelId="{F2284DE4-0699-4E1B-9455-4FCC6303A2EC}" type="presOf" srcId="{55B62261-43C4-4FCA-AAB5-F18D00A038FC}" destId="{D101C4AD-0BE7-4D5F-ABBF-103B71B219DD}" srcOrd="1" destOrd="0" presId="urn:microsoft.com/office/officeart/2005/8/layout/orgChart1"/>
    <dgm:cxn modelId="{D4C557E8-C583-487D-A1FE-43C47D5A7834}" type="presOf" srcId="{1EFF3039-86A5-4139-A50B-E1479AAB13EA}" destId="{DA78451B-4195-4873-A0A4-A8C264CEBD93}" srcOrd="0" destOrd="0" presId="urn:microsoft.com/office/officeart/2005/8/layout/orgChart1"/>
    <dgm:cxn modelId="{7BD5E6EA-6D81-4AF9-928A-2C35CFF30D20}" type="presOf" srcId="{B691A09E-66C0-441C-A36C-470A9DC86E54}" destId="{4566EB02-9E32-4D81-9D6F-A022B245898F}" srcOrd="0" destOrd="0" presId="urn:microsoft.com/office/officeart/2005/8/layout/orgChart1"/>
    <dgm:cxn modelId="{44341EEB-9A6C-4F57-8200-81281BFE02EF}" type="presOf" srcId="{8846CCD9-97E2-4B70-AB5C-BBADAF6DF5E4}" destId="{DD20D89E-287B-460B-8D12-47301DC24919}" srcOrd="0" destOrd="0" presId="urn:microsoft.com/office/officeart/2005/8/layout/orgChart1"/>
    <dgm:cxn modelId="{855DC0EB-6387-4265-853D-4B5A0773CBAE}" type="presOf" srcId="{C70DBB41-688E-419F-AFCB-3FA21D013CBD}" destId="{F138DD76-FD62-4341-BD0A-A1DA2683841B}" srcOrd="0" destOrd="0" presId="urn:microsoft.com/office/officeart/2005/8/layout/orgChart1"/>
    <dgm:cxn modelId="{DA82A8EC-41E1-4704-AD1D-45B1E7B53135}" type="presOf" srcId="{1650FB72-6A78-4AF7-9E55-C78E3FAC8B96}" destId="{BCEC941A-E352-4737-9F08-365A74AB6B15}" srcOrd="1" destOrd="0" presId="urn:microsoft.com/office/officeart/2005/8/layout/orgChart1"/>
    <dgm:cxn modelId="{0E8219EE-15CB-43B8-BF4E-D34EB7D26CE4}" type="presOf" srcId="{EA4B1278-559B-4631-AE19-04AF6A62AAA7}" destId="{8236CE16-2211-4914-B9C7-540711E29C5F}" srcOrd="0" destOrd="0" presId="urn:microsoft.com/office/officeart/2005/8/layout/orgChart1"/>
    <dgm:cxn modelId="{45C18DEE-077A-4D7B-82E2-62C93B2BE4A1}" type="presOf" srcId="{F20D8D54-EEC6-4B5F-9B33-2FA6D502845A}" destId="{A0B61F97-0313-4104-AF59-92F4B835DB14}" srcOrd="0" destOrd="0" presId="urn:microsoft.com/office/officeart/2005/8/layout/orgChart1"/>
    <dgm:cxn modelId="{64E7D5EF-A16A-452C-B1B8-99ECA1DDA565}" srcId="{1650FB72-6A78-4AF7-9E55-C78E3FAC8B96}" destId="{973BA953-690D-4BE0-9FB8-21D7915D0F86}" srcOrd="0" destOrd="0" parTransId="{1EFF3039-86A5-4139-A50B-E1479AAB13EA}" sibTransId="{823091D4-B04C-4E2A-88C1-0D9BCB036528}"/>
    <dgm:cxn modelId="{0F89E7F1-D1C1-43D1-B474-476C9935DCCA}" type="presOf" srcId="{42EEDEBC-A0DA-43CD-82B0-393807DF9F23}" destId="{4CD8885F-2508-4C07-B155-07A3D91AC161}" srcOrd="0" destOrd="0" presId="urn:microsoft.com/office/officeart/2005/8/layout/orgChart1"/>
    <dgm:cxn modelId="{BD9146F2-BE7F-440D-B9E1-E9CD1EEB490A}" type="presOf" srcId="{4B1874FF-F07E-4AC7-B1FF-F40FFCA06E54}" destId="{E1CC6ED5-AA82-48B2-8A5F-F65EEC408E54}" srcOrd="0" destOrd="0" presId="urn:microsoft.com/office/officeart/2005/8/layout/orgChart1"/>
    <dgm:cxn modelId="{614A89F5-42B3-4AE8-896E-B74CEF055407}" type="presOf" srcId="{098D6B25-FB4F-4AA6-867B-E7C863F92A05}" destId="{FAABC887-019A-4050-9E5F-12C5666A7C8D}" srcOrd="1" destOrd="0" presId="urn:microsoft.com/office/officeart/2005/8/layout/orgChart1"/>
    <dgm:cxn modelId="{11C2DAF5-ED4E-4AF3-9DDF-02D0A45662F5}" type="presOf" srcId="{C2A63624-7E70-46BA-BE97-292AA6FF8CDA}" destId="{E4349210-3B22-4F7F-9E3A-178AF2127397}" srcOrd="1" destOrd="0" presId="urn:microsoft.com/office/officeart/2005/8/layout/orgChart1"/>
    <dgm:cxn modelId="{E50FFDFE-DF41-4815-B57A-F7EF6F7595C5}" type="presOf" srcId="{1650FB72-6A78-4AF7-9E55-C78E3FAC8B96}" destId="{D86A8A7C-10F0-4CAD-B84A-836A651948F8}" srcOrd="0" destOrd="0" presId="urn:microsoft.com/office/officeart/2005/8/layout/orgChart1"/>
    <dgm:cxn modelId="{D501C9B2-1507-46EC-A949-B2A166276BCF}" type="presParOf" srcId="{36E135AE-B2C6-4F38-A669-8F88B46CDC0B}" destId="{330A1F13-85D6-4B7B-9830-2F3BDBB89871}" srcOrd="0" destOrd="0" presId="urn:microsoft.com/office/officeart/2005/8/layout/orgChart1"/>
    <dgm:cxn modelId="{683E8C47-30DB-4418-946C-56B834BF3B73}" type="presParOf" srcId="{330A1F13-85D6-4B7B-9830-2F3BDBB89871}" destId="{106015E3-CDAF-43E5-BEE8-006987A1FEB8}" srcOrd="0" destOrd="0" presId="urn:microsoft.com/office/officeart/2005/8/layout/orgChart1"/>
    <dgm:cxn modelId="{95E9119F-351D-4E8B-94C2-CCAE99C0BA21}" type="presParOf" srcId="{106015E3-CDAF-43E5-BEE8-006987A1FEB8}" destId="{86F17D3A-2783-47C1-88DC-D503DFF8B8B3}" srcOrd="0" destOrd="0" presId="urn:microsoft.com/office/officeart/2005/8/layout/orgChart1"/>
    <dgm:cxn modelId="{1BFE070D-66D9-457C-B107-0D9D8F106225}" type="presParOf" srcId="{106015E3-CDAF-43E5-BEE8-006987A1FEB8}" destId="{D9E6AA7A-8894-4360-8C05-AE34EED1EBD7}" srcOrd="1" destOrd="0" presId="urn:microsoft.com/office/officeart/2005/8/layout/orgChart1"/>
    <dgm:cxn modelId="{A05AC04E-FF68-4B94-A414-492CE4E0F0CA}" type="presParOf" srcId="{330A1F13-85D6-4B7B-9830-2F3BDBB89871}" destId="{8162DBF5-A9B3-4422-9431-5ED58873E478}" srcOrd="1" destOrd="0" presId="urn:microsoft.com/office/officeart/2005/8/layout/orgChart1"/>
    <dgm:cxn modelId="{BBF109A3-BF04-4F9D-A23E-4BBF89A7D766}" type="presParOf" srcId="{8162DBF5-A9B3-4422-9431-5ED58873E478}" destId="{DD20D89E-287B-460B-8D12-47301DC24919}" srcOrd="0" destOrd="0" presId="urn:microsoft.com/office/officeart/2005/8/layout/orgChart1"/>
    <dgm:cxn modelId="{782853D4-80BF-46FB-9C84-D294D06DC8D9}" type="presParOf" srcId="{8162DBF5-A9B3-4422-9431-5ED58873E478}" destId="{C1C5D265-EF29-4938-BBF6-688FA933269D}" srcOrd="1" destOrd="0" presId="urn:microsoft.com/office/officeart/2005/8/layout/orgChart1"/>
    <dgm:cxn modelId="{C8FD9029-E8FF-4604-82C8-7C821E45CDBD}" type="presParOf" srcId="{C1C5D265-EF29-4938-BBF6-688FA933269D}" destId="{91C6ACE1-97CE-450A-B522-9D62F9349B32}" srcOrd="0" destOrd="0" presId="urn:microsoft.com/office/officeart/2005/8/layout/orgChart1"/>
    <dgm:cxn modelId="{2EC0F288-5F10-47FD-BADE-AD2A76D8AB96}" type="presParOf" srcId="{91C6ACE1-97CE-450A-B522-9D62F9349B32}" destId="{2FDF7692-9897-44E5-86B7-946554E6BB16}" srcOrd="0" destOrd="0" presId="urn:microsoft.com/office/officeart/2005/8/layout/orgChart1"/>
    <dgm:cxn modelId="{E9B34484-ADF6-4930-B32D-07E3A9823DC2}" type="presParOf" srcId="{91C6ACE1-97CE-450A-B522-9D62F9349B32}" destId="{7EA828CB-8936-468A-830F-8BC364E32B72}" srcOrd="1" destOrd="0" presId="urn:microsoft.com/office/officeart/2005/8/layout/orgChart1"/>
    <dgm:cxn modelId="{CB84B4D0-2DA0-4259-845F-60FFCA836722}" type="presParOf" srcId="{C1C5D265-EF29-4938-BBF6-688FA933269D}" destId="{E23F6090-570F-407E-8FD7-221981D2E26B}" srcOrd="1" destOrd="0" presId="urn:microsoft.com/office/officeart/2005/8/layout/orgChart1"/>
    <dgm:cxn modelId="{42E09F1C-E09F-4BFF-AD24-A0539DB8F093}" type="presParOf" srcId="{E23F6090-570F-407E-8FD7-221981D2E26B}" destId="{ED4260FC-62C6-4964-9A78-624EEFC19390}" srcOrd="0" destOrd="0" presId="urn:microsoft.com/office/officeart/2005/8/layout/orgChart1"/>
    <dgm:cxn modelId="{BC0055B9-000C-4A93-8BFF-9042E454DBC9}" type="presParOf" srcId="{E23F6090-570F-407E-8FD7-221981D2E26B}" destId="{9FE99B0C-0DB7-4145-8470-BC2CD16BD5DA}" srcOrd="1" destOrd="0" presId="urn:microsoft.com/office/officeart/2005/8/layout/orgChart1"/>
    <dgm:cxn modelId="{C40DDA23-5BE2-486F-BCEE-615EA70109D2}" type="presParOf" srcId="{9FE99B0C-0DB7-4145-8470-BC2CD16BD5DA}" destId="{A63C84BB-713F-4537-9866-8D5A408BEE06}" srcOrd="0" destOrd="0" presId="urn:microsoft.com/office/officeart/2005/8/layout/orgChart1"/>
    <dgm:cxn modelId="{FECA27CD-EE7E-41F0-B374-9096854C1C76}" type="presParOf" srcId="{A63C84BB-713F-4537-9866-8D5A408BEE06}" destId="{5BE97E74-6B00-4927-A621-7BC3DE3D1E0E}" srcOrd="0" destOrd="0" presId="urn:microsoft.com/office/officeart/2005/8/layout/orgChart1"/>
    <dgm:cxn modelId="{E176FD2A-1356-4A07-AFC6-3368AF09571A}" type="presParOf" srcId="{A63C84BB-713F-4537-9866-8D5A408BEE06}" destId="{52E9DEC9-6CBB-4448-8630-8AF6C6A37FC5}" srcOrd="1" destOrd="0" presId="urn:microsoft.com/office/officeart/2005/8/layout/orgChart1"/>
    <dgm:cxn modelId="{200C5A80-2984-42EE-AB55-96EBAE18A29C}" type="presParOf" srcId="{9FE99B0C-0DB7-4145-8470-BC2CD16BD5DA}" destId="{48103C25-53FF-4234-8A39-4A0FB6F1D6C3}" srcOrd="1" destOrd="0" presId="urn:microsoft.com/office/officeart/2005/8/layout/orgChart1"/>
    <dgm:cxn modelId="{66F86301-AC88-4517-8653-88257F2832E9}" type="presParOf" srcId="{9FE99B0C-0DB7-4145-8470-BC2CD16BD5DA}" destId="{9F7C6398-B8AE-4D74-8C48-93FCB8BBA509}" srcOrd="2" destOrd="0" presId="urn:microsoft.com/office/officeart/2005/8/layout/orgChart1"/>
    <dgm:cxn modelId="{F7DE4AEC-A7B1-422F-A6BB-D00C390FA51D}" type="presParOf" srcId="{E23F6090-570F-407E-8FD7-221981D2E26B}" destId="{8D50DED2-C7F3-49BF-833E-5142AF6917AA}" srcOrd="2" destOrd="0" presId="urn:microsoft.com/office/officeart/2005/8/layout/orgChart1"/>
    <dgm:cxn modelId="{68EC7C05-DAC5-4D80-B7E0-807A3D9D9BA0}" type="presParOf" srcId="{E23F6090-570F-407E-8FD7-221981D2E26B}" destId="{459B5B3E-4659-4654-8E27-CFC05CCD5953}" srcOrd="3" destOrd="0" presId="urn:microsoft.com/office/officeart/2005/8/layout/orgChart1"/>
    <dgm:cxn modelId="{3754E333-D875-493B-AF7C-EFF35C2C2E21}" type="presParOf" srcId="{459B5B3E-4659-4654-8E27-CFC05CCD5953}" destId="{519FE6A3-D88C-490D-9B3A-23FF1EF51CEC}" srcOrd="0" destOrd="0" presId="urn:microsoft.com/office/officeart/2005/8/layout/orgChart1"/>
    <dgm:cxn modelId="{EB7D800F-DF9D-467F-B2B0-514E51627668}" type="presParOf" srcId="{519FE6A3-D88C-490D-9B3A-23FF1EF51CEC}" destId="{F363F444-C4EB-437C-880C-4E9EC25EF244}" srcOrd="0" destOrd="0" presId="urn:microsoft.com/office/officeart/2005/8/layout/orgChart1"/>
    <dgm:cxn modelId="{FBAF5726-8B93-4BAC-A85A-CF662128957C}" type="presParOf" srcId="{519FE6A3-D88C-490D-9B3A-23FF1EF51CEC}" destId="{C5FD4E6A-1CC7-42C4-8E7E-3BF1728AAF17}" srcOrd="1" destOrd="0" presId="urn:microsoft.com/office/officeart/2005/8/layout/orgChart1"/>
    <dgm:cxn modelId="{AA58CB2E-7958-421A-BD3D-C4296E40A418}" type="presParOf" srcId="{459B5B3E-4659-4654-8E27-CFC05CCD5953}" destId="{611EE389-305B-4EC5-ADB9-67FCF4067E36}" srcOrd="1" destOrd="0" presId="urn:microsoft.com/office/officeart/2005/8/layout/orgChart1"/>
    <dgm:cxn modelId="{F22E1A88-80C6-4410-AB54-17E1AE0494AC}" type="presParOf" srcId="{459B5B3E-4659-4654-8E27-CFC05CCD5953}" destId="{71BC526E-27DD-482F-8829-C7F7D7C1ADA4}" srcOrd="2" destOrd="0" presId="urn:microsoft.com/office/officeart/2005/8/layout/orgChart1"/>
    <dgm:cxn modelId="{0F3740E3-BC1B-4CA8-A8AB-50E6D8F6330A}" type="presParOf" srcId="{E23F6090-570F-407E-8FD7-221981D2E26B}" destId="{A0B61F97-0313-4104-AF59-92F4B835DB14}" srcOrd="4" destOrd="0" presId="urn:microsoft.com/office/officeart/2005/8/layout/orgChart1"/>
    <dgm:cxn modelId="{98C3DD06-D7FE-4694-BD7C-BD96B8C2F868}" type="presParOf" srcId="{E23F6090-570F-407E-8FD7-221981D2E26B}" destId="{515E18F7-453A-47A4-88C7-E9C03C8E318A}" srcOrd="5" destOrd="0" presId="urn:microsoft.com/office/officeart/2005/8/layout/orgChart1"/>
    <dgm:cxn modelId="{3A01269E-0E7F-4C9A-9EE9-B09522947994}" type="presParOf" srcId="{515E18F7-453A-47A4-88C7-E9C03C8E318A}" destId="{17F00F49-BE16-4E6C-8344-640994350BC5}" srcOrd="0" destOrd="0" presId="urn:microsoft.com/office/officeart/2005/8/layout/orgChart1"/>
    <dgm:cxn modelId="{439DC45F-861E-4BB0-A4A8-080075073910}" type="presParOf" srcId="{17F00F49-BE16-4E6C-8344-640994350BC5}" destId="{D69E07DD-D205-4F64-8DA1-9D29329D7591}" srcOrd="0" destOrd="0" presId="urn:microsoft.com/office/officeart/2005/8/layout/orgChart1"/>
    <dgm:cxn modelId="{C4976D41-B98A-4995-9F6E-D2D16DF28AD9}" type="presParOf" srcId="{17F00F49-BE16-4E6C-8344-640994350BC5}" destId="{63A3CBB5-EBF3-4A97-99BA-88B0FEA58007}" srcOrd="1" destOrd="0" presId="urn:microsoft.com/office/officeart/2005/8/layout/orgChart1"/>
    <dgm:cxn modelId="{FCEFCC27-BDCF-4DD8-B1C0-E7A3573B6313}" type="presParOf" srcId="{515E18F7-453A-47A4-88C7-E9C03C8E318A}" destId="{3B51DF19-6AC6-4270-9C82-274A8AEC9D3C}" srcOrd="1" destOrd="0" presId="urn:microsoft.com/office/officeart/2005/8/layout/orgChart1"/>
    <dgm:cxn modelId="{EB1924B7-65A1-4B7E-91AD-277CAE03E64B}" type="presParOf" srcId="{515E18F7-453A-47A4-88C7-E9C03C8E318A}" destId="{B07EAD13-A1BA-448A-999A-7A874081A9D4}" srcOrd="2" destOrd="0" presId="urn:microsoft.com/office/officeart/2005/8/layout/orgChart1"/>
    <dgm:cxn modelId="{0D75DB67-321C-4E24-B221-1E2FC08A01CB}" type="presParOf" srcId="{E23F6090-570F-407E-8FD7-221981D2E26B}" destId="{E1CC6ED5-AA82-48B2-8A5F-F65EEC408E54}" srcOrd="6" destOrd="0" presId="urn:microsoft.com/office/officeart/2005/8/layout/orgChart1"/>
    <dgm:cxn modelId="{4AA8B313-F9BF-4138-B661-43F87F3984C5}" type="presParOf" srcId="{E23F6090-570F-407E-8FD7-221981D2E26B}" destId="{066C7F11-8279-44D7-BE8A-6988180C7940}" srcOrd="7" destOrd="0" presId="urn:microsoft.com/office/officeart/2005/8/layout/orgChart1"/>
    <dgm:cxn modelId="{8DDA8CBF-D5B5-43C2-B9C2-2B62EC1A8DD0}" type="presParOf" srcId="{066C7F11-8279-44D7-BE8A-6988180C7940}" destId="{B22B99D4-5704-4C91-ABE1-D97FAEEB0B6E}" srcOrd="0" destOrd="0" presId="urn:microsoft.com/office/officeart/2005/8/layout/orgChart1"/>
    <dgm:cxn modelId="{B198CFF1-AF26-491E-9D36-84DE4E60D3CA}" type="presParOf" srcId="{B22B99D4-5704-4C91-ABE1-D97FAEEB0B6E}" destId="{45A835F9-75E6-46C8-BFE3-03D721474E3B}" srcOrd="0" destOrd="0" presId="urn:microsoft.com/office/officeart/2005/8/layout/orgChart1"/>
    <dgm:cxn modelId="{9F2228EA-DC9D-4031-BF3B-CE30D8901265}" type="presParOf" srcId="{B22B99D4-5704-4C91-ABE1-D97FAEEB0B6E}" destId="{424BFEAA-1D27-47D0-8B37-826D504CDB31}" srcOrd="1" destOrd="0" presId="urn:microsoft.com/office/officeart/2005/8/layout/orgChart1"/>
    <dgm:cxn modelId="{2154210B-AB14-4D87-819E-01FDAAF5DCD4}" type="presParOf" srcId="{066C7F11-8279-44D7-BE8A-6988180C7940}" destId="{46077F40-3C13-4E16-B3A5-E694799AA827}" srcOrd="1" destOrd="0" presId="urn:microsoft.com/office/officeart/2005/8/layout/orgChart1"/>
    <dgm:cxn modelId="{00FBCDA9-4C93-4EF2-96D6-AF93FE8EDE49}" type="presParOf" srcId="{066C7F11-8279-44D7-BE8A-6988180C7940}" destId="{F707150D-E48D-4021-B8DC-3174DC9CF23A}" srcOrd="2" destOrd="0" presId="urn:microsoft.com/office/officeart/2005/8/layout/orgChart1"/>
    <dgm:cxn modelId="{6123C16C-93B6-4405-AA7B-0213C654E1A0}" type="presParOf" srcId="{E23F6090-570F-407E-8FD7-221981D2E26B}" destId="{F7280EA2-2380-47D1-B04F-37CFF5F4E102}" srcOrd="8" destOrd="0" presId="urn:microsoft.com/office/officeart/2005/8/layout/orgChart1"/>
    <dgm:cxn modelId="{88239D3C-D1BD-433F-BB90-A161C4FAC29B}" type="presParOf" srcId="{E23F6090-570F-407E-8FD7-221981D2E26B}" destId="{05E41F26-F37D-4BDB-86E3-A5DCD86FF84A}" srcOrd="9" destOrd="0" presId="urn:microsoft.com/office/officeart/2005/8/layout/orgChart1"/>
    <dgm:cxn modelId="{FDF18AAE-1F1C-4865-99D5-0F4DD39D3840}" type="presParOf" srcId="{05E41F26-F37D-4BDB-86E3-A5DCD86FF84A}" destId="{EDA44931-E328-4E55-B8DC-2DD5B0BCCE8C}" srcOrd="0" destOrd="0" presId="urn:microsoft.com/office/officeart/2005/8/layout/orgChart1"/>
    <dgm:cxn modelId="{E58BC951-075E-4AB5-A769-6A29C030D848}" type="presParOf" srcId="{EDA44931-E328-4E55-B8DC-2DD5B0BCCE8C}" destId="{2560E38B-0D6C-49FD-B7D1-9EA5CC31769B}" srcOrd="0" destOrd="0" presId="urn:microsoft.com/office/officeart/2005/8/layout/orgChart1"/>
    <dgm:cxn modelId="{77CB41A5-A5B4-4873-8305-9B283DB19F2B}" type="presParOf" srcId="{EDA44931-E328-4E55-B8DC-2DD5B0BCCE8C}" destId="{9FF5AA25-0F26-4240-B5B5-EA1ABA8ABC7C}" srcOrd="1" destOrd="0" presId="urn:microsoft.com/office/officeart/2005/8/layout/orgChart1"/>
    <dgm:cxn modelId="{B6EDD296-E16A-49CB-BF8E-AD26F514752D}" type="presParOf" srcId="{05E41F26-F37D-4BDB-86E3-A5DCD86FF84A}" destId="{11338287-D415-4B29-A81E-468503F6B26A}" srcOrd="1" destOrd="0" presId="urn:microsoft.com/office/officeart/2005/8/layout/orgChart1"/>
    <dgm:cxn modelId="{59FED174-B941-4E73-B225-5A0E739E3A6E}" type="presParOf" srcId="{05E41F26-F37D-4BDB-86E3-A5DCD86FF84A}" destId="{A62437A7-74DD-48C4-9A5A-94C29A45244C}" srcOrd="2" destOrd="0" presId="urn:microsoft.com/office/officeart/2005/8/layout/orgChart1"/>
    <dgm:cxn modelId="{605AA561-BE1F-49F8-BE39-2AEB9E04D575}" type="presParOf" srcId="{E23F6090-570F-407E-8FD7-221981D2E26B}" destId="{2C03F55A-34D5-4B99-877E-52A061CE95E0}" srcOrd="10" destOrd="0" presId="urn:microsoft.com/office/officeart/2005/8/layout/orgChart1"/>
    <dgm:cxn modelId="{5BE2E781-1238-478F-B8EF-124C3893A5A4}" type="presParOf" srcId="{E23F6090-570F-407E-8FD7-221981D2E26B}" destId="{B601A36C-B09F-4ABD-9EF0-8FDEBB7A2989}" srcOrd="11" destOrd="0" presId="urn:microsoft.com/office/officeart/2005/8/layout/orgChart1"/>
    <dgm:cxn modelId="{BD9A4EF4-AB46-4A6C-A86D-0BB5A0DAAE6C}" type="presParOf" srcId="{B601A36C-B09F-4ABD-9EF0-8FDEBB7A2989}" destId="{3703D453-1A6C-4360-B59E-4C2AA42517A9}" srcOrd="0" destOrd="0" presId="urn:microsoft.com/office/officeart/2005/8/layout/orgChart1"/>
    <dgm:cxn modelId="{63A40E7F-903A-4670-930A-BE74CDF0CD70}" type="presParOf" srcId="{3703D453-1A6C-4360-B59E-4C2AA42517A9}" destId="{B530E121-1476-475D-8AD5-C05A35676C1A}" srcOrd="0" destOrd="0" presId="urn:microsoft.com/office/officeart/2005/8/layout/orgChart1"/>
    <dgm:cxn modelId="{F05D5947-1F13-439B-9652-2BA05BB93A04}" type="presParOf" srcId="{3703D453-1A6C-4360-B59E-4C2AA42517A9}" destId="{E4349210-3B22-4F7F-9E3A-178AF2127397}" srcOrd="1" destOrd="0" presId="urn:microsoft.com/office/officeart/2005/8/layout/orgChart1"/>
    <dgm:cxn modelId="{BB137138-315F-428B-BC71-38E9BFAAC708}" type="presParOf" srcId="{B601A36C-B09F-4ABD-9EF0-8FDEBB7A2989}" destId="{7880CF06-BAF4-4149-8CB9-F05514FA78E6}" srcOrd="1" destOrd="0" presId="urn:microsoft.com/office/officeart/2005/8/layout/orgChart1"/>
    <dgm:cxn modelId="{CFB089ED-ED5D-40ED-B85B-59EEFAB5D58D}" type="presParOf" srcId="{B601A36C-B09F-4ABD-9EF0-8FDEBB7A2989}" destId="{AE324D84-13DA-4EAD-95B2-79DA0C7C7CCB}" srcOrd="2" destOrd="0" presId="urn:microsoft.com/office/officeart/2005/8/layout/orgChart1"/>
    <dgm:cxn modelId="{74377FFC-BD35-49B1-87CF-BAFF05D8A43D}" type="presParOf" srcId="{C1C5D265-EF29-4938-BBF6-688FA933269D}" destId="{970EECB0-1DE1-4D00-8444-3025710D9CA5}" srcOrd="2" destOrd="0" presId="urn:microsoft.com/office/officeart/2005/8/layout/orgChart1"/>
    <dgm:cxn modelId="{EAEA529D-105F-4D27-AB4F-AEFC1E73FD0C}" type="presParOf" srcId="{8162DBF5-A9B3-4422-9431-5ED58873E478}" destId="{5B15DA19-1876-4EDA-96F3-37CE7805C032}" srcOrd="2" destOrd="0" presId="urn:microsoft.com/office/officeart/2005/8/layout/orgChart1"/>
    <dgm:cxn modelId="{7269AE27-80F4-46DB-9473-4BDAB3B23890}" type="presParOf" srcId="{8162DBF5-A9B3-4422-9431-5ED58873E478}" destId="{7E466826-0D2D-4A1A-9662-D0BC382F24B6}" srcOrd="3" destOrd="0" presId="urn:microsoft.com/office/officeart/2005/8/layout/orgChart1"/>
    <dgm:cxn modelId="{6CA88225-618D-4DD7-8CBC-0649DA7446F8}" type="presParOf" srcId="{7E466826-0D2D-4A1A-9662-D0BC382F24B6}" destId="{C4FC19D9-8020-42EF-8A83-5EFCE18B01C0}" srcOrd="0" destOrd="0" presId="urn:microsoft.com/office/officeart/2005/8/layout/orgChart1"/>
    <dgm:cxn modelId="{E6DAA546-25FB-48C3-851F-57E81D3AC8D4}" type="presParOf" srcId="{C4FC19D9-8020-42EF-8A83-5EFCE18B01C0}" destId="{D86A8A7C-10F0-4CAD-B84A-836A651948F8}" srcOrd="0" destOrd="0" presId="urn:microsoft.com/office/officeart/2005/8/layout/orgChart1"/>
    <dgm:cxn modelId="{BCCB8006-4511-471F-A364-D3D332591486}" type="presParOf" srcId="{C4FC19D9-8020-42EF-8A83-5EFCE18B01C0}" destId="{BCEC941A-E352-4737-9F08-365A74AB6B15}" srcOrd="1" destOrd="0" presId="urn:microsoft.com/office/officeart/2005/8/layout/orgChart1"/>
    <dgm:cxn modelId="{217D7CFC-1067-49B1-AC21-4A93D5C2F0E5}" type="presParOf" srcId="{7E466826-0D2D-4A1A-9662-D0BC382F24B6}" destId="{551BA410-1E7F-40D9-B8B5-6E0135A36278}" srcOrd="1" destOrd="0" presId="urn:microsoft.com/office/officeart/2005/8/layout/orgChart1"/>
    <dgm:cxn modelId="{2E3A6109-DB55-434F-AA47-5B71CB4B52E6}" type="presParOf" srcId="{551BA410-1E7F-40D9-B8B5-6E0135A36278}" destId="{DA78451B-4195-4873-A0A4-A8C264CEBD93}" srcOrd="0" destOrd="0" presId="urn:microsoft.com/office/officeart/2005/8/layout/orgChart1"/>
    <dgm:cxn modelId="{9A555D39-F963-4C01-B654-76CE52BD7C37}" type="presParOf" srcId="{551BA410-1E7F-40D9-B8B5-6E0135A36278}" destId="{691AD601-D596-4A2D-A24F-961479112B5F}" srcOrd="1" destOrd="0" presId="urn:microsoft.com/office/officeart/2005/8/layout/orgChart1"/>
    <dgm:cxn modelId="{E4597BA0-85DD-4FF5-AAAF-D6076F278A79}" type="presParOf" srcId="{691AD601-D596-4A2D-A24F-961479112B5F}" destId="{D28C42FF-E3E0-41BE-BA24-CD9A88C822F7}" srcOrd="0" destOrd="0" presId="urn:microsoft.com/office/officeart/2005/8/layout/orgChart1"/>
    <dgm:cxn modelId="{D0FB1715-CE7A-4662-BCC0-6A4B88645FA5}" type="presParOf" srcId="{D28C42FF-E3E0-41BE-BA24-CD9A88C822F7}" destId="{24C8CD27-CDF4-42E6-91A4-88E51D699CD5}" srcOrd="0" destOrd="0" presId="urn:microsoft.com/office/officeart/2005/8/layout/orgChart1"/>
    <dgm:cxn modelId="{40A6F4FE-F020-44CC-97B7-A827039A22DC}" type="presParOf" srcId="{D28C42FF-E3E0-41BE-BA24-CD9A88C822F7}" destId="{07240DD0-506B-4301-B986-F8B6A2686E48}" srcOrd="1" destOrd="0" presId="urn:microsoft.com/office/officeart/2005/8/layout/orgChart1"/>
    <dgm:cxn modelId="{D5FAB186-66B7-414E-B3AE-09BF47AA17D3}" type="presParOf" srcId="{691AD601-D596-4A2D-A24F-961479112B5F}" destId="{A72018ED-1912-4AC8-8713-13C26ADE2B88}" srcOrd="1" destOrd="0" presId="urn:microsoft.com/office/officeart/2005/8/layout/orgChart1"/>
    <dgm:cxn modelId="{06702A4F-7F32-4631-88A8-D4971B6585C0}" type="presParOf" srcId="{691AD601-D596-4A2D-A24F-961479112B5F}" destId="{53DE3D9C-A960-4D19-8522-360740829D5A}" srcOrd="2" destOrd="0" presId="urn:microsoft.com/office/officeart/2005/8/layout/orgChart1"/>
    <dgm:cxn modelId="{81D41F52-0684-46C2-8135-E069AC8EFE93}" type="presParOf" srcId="{551BA410-1E7F-40D9-B8B5-6E0135A36278}" destId="{7D7F1A8F-A7C3-47E9-AA1C-188960249358}" srcOrd="2" destOrd="0" presId="urn:microsoft.com/office/officeart/2005/8/layout/orgChart1"/>
    <dgm:cxn modelId="{FF08D6D7-2CDA-4040-BF44-DA3481DD4446}" type="presParOf" srcId="{551BA410-1E7F-40D9-B8B5-6E0135A36278}" destId="{9D2EB314-AFF2-453E-9F02-815E7EBCB8D3}" srcOrd="3" destOrd="0" presId="urn:microsoft.com/office/officeart/2005/8/layout/orgChart1"/>
    <dgm:cxn modelId="{CE3D0600-263A-4A2A-87CC-6ABCC7056BC5}" type="presParOf" srcId="{9D2EB314-AFF2-453E-9F02-815E7EBCB8D3}" destId="{AAA64067-A8B8-47E3-B00F-AF84F7AF2616}" srcOrd="0" destOrd="0" presId="urn:microsoft.com/office/officeart/2005/8/layout/orgChart1"/>
    <dgm:cxn modelId="{39F57885-A592-4E5F-88C5-8FC985DA5ACE}" type="presParOf" srcId="{AAA64067-A8B8-47E3-B00F-AF84F7AF2616}" destId="{28ED78CB-AC72-4A77-86ED-5199E8A6A8AD}" srcOrd="0" destOrd="0" presId="urn:microsoft.com/office/officeart/2005/8/layout/orgChart1"/>
    <dgm:cxn modelId="{1F522C24-EA04-418B-B4C9-DDA0719D437B}" type="presParOf" srcId="{AAA64067-A8B8-47E3-B00F-AF84F7AF2616}" destId="{FAABC887-019A-4050-9E5F-12C5666A7C8D}" srcOrd="1" destOrd="0" presId="urn:microsoft.com/office/officeart/2005/8/layout/orgChart1"/>
    <dgm:cxn modelId="{FF1620C3-DF7E-4F8B-B04B-1F91C0BF56BF}" type="presParOf" srcId="{9D2EB314-AFF2-453E-9F02-815E7EBCB8D3}" destId="{7C61A971-ABE3-4019-87FA-9B3954D02A26}" srcOrd="1" destOrd="0" presId="urn:microsoft.com/office/officeart/2005/8/layout/orgChart1"/>
    <dgm:cxn modelId="{44461F9B-5712-4A2B-A07C-1A97517A13D7}" type="presParOf" srcId="{9D2EB314-AFF2-453E-9F02-815E7EBCB8D3}" destId="{A525807F-8713-4D35-964A-FCEE225626E5}" srcOrd="2" destOrd="0" presId="urn:microsoft.com/office/officeart/2005/8/layout/orgChart1"/>
    <dgm:cxn modelId="{E3EBF6F8-CD84-44D3-A502-F5E87C55FFCF}" type="presParOf" srcId="{551BA410-1E7F-40D9-B8B5-6E0135A36278}" destId="{D8FBBAD9-E616-4AA9-86D3-4D203816B0FF}" srcOrd="4" destOrd="0" presId="urn:microsoft.com/office/officeart/2005/8/layout/orgChart1"/>
    <dgm:cxn modelId="{B04E653C-D71C-454D-8A3A-3C9E2EA9416D}" type="presParOf" srcId="{551BA410-1E7F-40D9-B8B5-6E0135A36278}" destId="{37A0FF4B-37CB-4D00-A86D-5545F6E15CCD}" srcOrd="5" destOrd="0" presId="urn:microsoft.com/office/officeart/2005/8/layout/orgChart1"/>
    <dgm:cxn modelId="{3E160820-37B3-4964-9551-CAE03DB6136D}" type="presParOf" srcId="{37A0FF4B-37CB-4D00-A86D-5545F6E15CCD}" destId="{F1D2F2AF-652F-4F7E-B704-06CE334FBEBF}" srcOrd="0" destOrd="0" presId="urn:microsoft.com/office/officeart/2005/8/layout/orgChart1"/>
    <dgm:cxn modelId="{43202967-109C-4CE6-9339-2B7726D470F5}" type="presParOf" srcId="{F1D2F2AF-652F-4F7E-B704-06CE334FBEBF}" destId="{FF54910F-14DC-46DF-AFDF-F4C417F76711}" srcOrd="0" destOrd="0" presId="urn:microsoft.com/office/officeart/2005/8/layout/orgChart1"/>
    <dgm:cxn modelId="{D7AC92BF-B0AE-42AD-AFA2-6A054447E504}" type="presParOf" srcId="{F1D2F2AF-652F-4F7E-B704-06CE334FBEBF}" destId="{F503B3B6-619E-4A1F-B4CC-D61A121241B5}" srcOrd="1" destOrd="0" presId="urn:microsoft.com/office/officeart/2005/8/layout/orgChart1"/>
    <dgm:cxn modelId="{F23D663B-83C9-4F48-B521-749EE113B4E3}" type="presParOf" srcId="{37A0FF4B-37CB-4D00-A86D-5545F6E15CCD}" destId="{7B42D100-5725-4813-9590-E143BC3381D2}" srcOrd="1" destOrd="0" presId="urn:microsoft.com/office/officeart/2005/8/layout/orgChart1"/>
    <dgm:cxn modelId="{CAE2EF79-FE08-4BC2-AD1E-16D5FE4D7504}" type="presParOf" srcId="{37A0FF4B-37CB-4D00-A86D-5545F6E15CCD}" destId="{D37954D1-3BDB-42AE-B8F2-E70A74BACB65}" srcOrd="2" destOrd="0" presId="urn:microsoft.com/office/officeart/2005/8/layout/orgChart1"/>
    <dgm:cxn modelId="{444BC3EF-3F7A-4428-BCD0-02A529FC4A50}" type="presParOf" srcId="{551BA410-1E7F-40D9-B8B5-6E0135A36278}" destId="{15A30860-390D-493A-8A71-6CDBA3B07DF2}" srcOrd="6" destOrd="0" presId="urn:microsoft.com/office/officeart/2005/8/layout/orgChart1"/>
    <dgm:cxn modelId="{A8B22566-7844-4324-9B86-6BA86BEE6879}" type="presParOf" srcId="{551BA410-1E7F-40D9-B8B5-6E0135A36278}" destId="{307EE97C-8794-4D9D-BE70-8B60F772BFD1}" srcOrd="7" destOrd="0" presId="urn:microsoft.com/office/officeart/2005/8/layout/orgChart1"/>
    <dgm:cxn modelId="{AA5BCADD-31A1-4E2B-A9B9-5D3A0C168A9E}" type="presParOf" srcId="{307EE97C-8794-4D9D-BE70-8B60F772BFD1}" destId="{AE5BB175-AA25-4412-BA7B-D5E3F8C2C846}" srcOrd="0" destOrd="0" presId="urn:microsoft.com/office/officeart/2005/8/layout/orgChart1"/>
    <dgm:cxn modelId="{540C413E-2456-4435-A02A-AB37EA354B82}" type="presParOf" srcId="{AE5BB175-AA25-4412-BA7B-D5E3F8C2C846}" destId="{4CD8885F-2508-4C07-B155-07A3D91AC161}" srcOrd="0" destOrd="0" presId="urn:microsoft.com/office/officeart/2005/8/layout/orgChart1"/>
    <dgm:cxn modelId="{B67B7CDA-46C5-47A7-AEB5-7E8C26741CEE}" type="presParOf" srcId="{AE5BB175-AA25-4412-BA7B-D5E3F8C2C846}" destId="{F18B6C51-5141-4699-B17A-FF432DE8DEC3}" srcOrd="1" destOrd="0" presId="urn:microsoft.com/office/officeart/2005/8/layout/orgChart1"/>
    <dgm:cxn modelId="{4E484813-C163-4E7E-AF64-58A67504C376}" type="presParOf" srcId="{307EE97C-8794-4D9D-BE70-8B60F772BFD1}" destId="{FAEC3BA9-D35F-4588-871E-3F07E95C06BC}" srcOrd="1" destOrd="0" presId="urn:microsoft.com/office/officeart/2005/8/layout/orgChart1"/>
    <dgm:cxn modelId="{98989C17-537E-4598-A056-4736BE19288E}" type="presParOf" srcId="{307EE97C-8794-4D9D-BE70-8B60F772BFD1}" destId="{36B99181-259A-468B-AAE7-079581FF60EC}" srcOrd="2" destOrd="0" presId="urn:microsoft.com/office/officeart/2005/8/layout/orgChart1"/>
    <dgm:cxn modelId="{FF3FC473-7790-41A7-BBE3-387BC193CB7C}" type="presParOf" srcId="{551BA410-1E7F-40D9-B8B5-6E0135A36278}" destId="{4566EB02-9E32-4D81-9D6F-A022B245898F}" srcOrd="8" destOrd="0" presId="urn:microsoft.com/office/officeart/2005/8/layout/orgChart1"/>
    <dgm:cxn modelId="{6E9A7626-CB23-4FB0-B79C-1D1C11D5FA3B}" type="presParOf" srcId="{551BA410-1E7F-40D9-B8B5-6E0135A36278}" destId="{B480425E-01B9-4B2A-85AD-C631C22DF8FB}" srcOrd="9" destOrd="0" presId="urn:microsoft.com/office/officeart/2005/8/layout/orgChart1"/>
    <dgm:cxn modelId="{1923E837-297E-4A38-9ACE-8F85CC189D36}" type="presParOf" srcId="{B480425E-01B9-4B2A-85AD-C631C22DF8FB}" destId="{2C4FBF1E-B397-45BD-9BA0-A2C10D15ED3E}" srcOrd="0" destOrd="0" presId="urn:microsoft.com/office/officeart/2005/8/layout/orgChart1"/>
    <dgm:cxn modelId="{E41E4C37-485F-457D-80C2-DD87DE215EBA}" type="presParOf" srcId="{2C4FBF1E-B397-45BD-9BA0-A2C10D15ED3E}" destId="{DE72D801-2BDF-4C92-8BAC-80506297FA74}" srcOrd="0" destOrd="0" presId="urn:microsoft.com/office/officeart/2005/8/layout/orgChart1"/>
    <dgm:cxn modelId="{EB144DE1-5258-4093-A979-9CAF0CAA8ABC}" type="presParOf" srcId="{2C4FBF1E-B397-45BD-9BA0-A2C10D15ED3E}" destId="{DB1F9115-B88B-4E9B-BB82-2C7946482280}" srcOrd="1" destOrd="0" presId="urn:microsoft.com/office/officeart/2005/8/layout/orgChart1"/>
    <dgm:cxn modelId="{FE4A214F-3E37-4EC8-B442-E63D39D62043}" type="presParOf" srcId="{B480425E-01B9-4B2A-85AD-C631C22DF8FB}" destId="{8059ED36-B310-4AC7-B050-FB481712C781}" srcOrd="1" destOrd="0" presId="urn:microsoft.com/office/officeart/2005/8/layout/orgChart1"/>
    <dgm:cxn modelId="{89DA4391-00A7-4258-A336-72D0F22E9037}" type="presParOf" srcId="{B480425E-01B9-4B2A-85AD-C631C22DF8FB}" destId="{3A38B22E-C08D-4479-80CF-F6A07516C86C}" srcOrd="2" destOrd="0" presId="urn:microsoft.com/office/officeart/2005/8/layout/orgChart1"/>
    <dgm:cxn modelId="{F6E79566-CE0B-4B44-8528-EB98C653981E}" type="presParOf" srcId="{551BA410-1E7F-40D9-B8B5-6E0135A36278}" destId="{94129979-3CED-4670-AD83-12986B621420}" srcOrd="10" destOrd="0" presId="urn:microsoft.com/office/officeart/2005/8/layout/orgChart1"/>
    <dgm:cxn modelId="{5879324F-6E5E-452E-ACFF-3301BABB949B}" type="presParOf" srcId="{551BA410-1E7F-40D9-B8B5-6E0135A36278}" destId="{C9715CE7-1F35-493B-A3D0-2F22E2C1BC6E}" srcOrd="11" destOrd="0" presId="urn:microsoft.com/office/officeart/2005/8/layout/orgChart1"/>
    <dgm:cxn modelId="{64D8E084-CAF0-4A4E-80F2-7ED0DA43E289}" type="presParOf" srcId="{C9715CE7-1F35-493B-A3D0-2F22E2C1BC6E}" destId="{6D8DC615-B7C7-46C2-AE3B-25556B782DC0}" srcOrd="0" destOrd="0" presId="urn:microsoft.com/office/officeart/2005/8/layout/orgChart1"/>
    <dgm:cxn modelId="{227DC9F8-7632-4E10-B175-9F01B325B41F}" type="presParOf" srcId="{6D8DC615-B7C7-46C2-AE3B-25556B782DC0}" destId="{1C5B154D-A97F-4509-B687-1FDD434BBE90}" srcOrd="0" destOrd="0" presId="urn:microsoft.com/office/officeart/2005/8/layout/orgChart1"/>
    <dgm:cxn modelId="{8BF24471-7193-4E69-8C9B-D8C8D4C61DE3}" type="presParOf" srcId="{6D8DC615-B7C7-46C2-AE3B-25556B782DC0}" destId="{15A97A34-6FEC-4B65-AFB0-7CA83BFC5AF4}" srcOrd="1" destOrd="0" presId="urn:microsoft.com/office/officeart/2005/8/layout/orgChart1"/>
    <dgm:cxn modelId="{C4300C7F-96A2-4BE2-8BD2-A2D629CF1088}" type="presParOf" srcId="{C9715CE7-1F35-493B-A3D0-2F22E2C1BC6E}" destId="{F0EFEDEA-87AE-4FBF-BB64-3E26E0C0CF04}" srcOrd="1" destOrd="0" presId="urn:microsoft.com/office/officeart/2005/8/layout/orgChart1"/>
    <dgm:cxn modelId="{6798D94F-19A9-4BAF-AABF-87F945F2717F}" type="presParOf" srcId="{C9715CE7-1F35-493B-A3D0-2F22E2C1BC6E}" destId="{D53E5A92-B230-426A-8E90-11914EB03D80}" srcOrd="2" destOrd="0" presId="urn:microsoft.com/office/officeart/2005/8/layout/orgChart1"/>
    <dgm:cxn modelId="{1B48BD62-84B5-49AF-9C31-80EFC25FE407}" type="presParOf" srcId="{551BA410-1E7F-40D9-B8B5-6E0135A36278}" destId="{1BE0F7A3-650A-4E17-AF87-9D4F409CD6E9}" srcOrd="12" destOrd="0" presId="urn:microsoft.com/office/officeart/2005/8/layout/orgChart1"/>
    <dgm:cxn modelId="{DC5B7D74-5839-4253-90BE-836BD7C4C834}" type="presParOf" srcId="{551BA410-1E7F-40D9-B8B5-6E0135A36278}" destId="{E55127FC-2A85-4AA3-A42D-0F79F0131C33}" srcOrd="13" destOrd="0" presId="urn:microsoft.com/office/officeart/2005/8/layout/orgChart1"/>
    <dgm:cxn modelId="{5DA75E7B-1027-4142-9AD4-3E812837A4BF}" type="presParOf" srcId="{E55127FC-2A85-4AA3-A42D-0F79F0131C33}" destId="{7BC81E55-F33E-4951-AA27-3EC86A6FCD39}" srcOrd="0" destOrd="0" presId="urn:microsoft.com/office/officeart/2005/8/layout/orgChart1"/>
    <dgm:cxn modelId="{97605186-438F-4D26-9CCA-1DC9A81243D5}" type="presParOf" srcId="{7BC81E55-F33E-4951-AA27-3EC86A6FCD39}" destId="{4897DD0A-967D-4D81-A8E4-C47E83648663}" srcOrd="0" destOrd="0" presId="urn:microsoft.com/office/officeart/2005/8/layout/orgChart1"/>
    <dgm:cxn modelId="{7AB1E0DA-F9E1-4291-8693-0F6BF27D717D}" type="presParOf" srcId="{7BC81E55-F33E-4951-AA27-3EC86A6FCD39}" destId="{C98A0040-5BBA-4BB1-94B7-0142FABDD70C}" srcOrd="1" destOrd="0" presId="urn:microsoft.com/office/officeart/2005/8/layout/orgChart1"/>
    <dgm:cxn modelId="{49C4A9A3-B0EA-4F38-AE62-19CF7A036009}" type="presParOf" srcId="{E55127FC-2A85-4AA3-A42D-0F79F0131C33}" destId="{99F9CFA7-F77B-4F69-8E64-8B902B1BAF55}" srcOrd="1" destOrd="0" presId="urn:microsoft.com/office/officeart/2005/8/layout/orgChart1"/>
    <dgm:cxn modelId="{7EEC9BD5-A264-4818-AA08-2D4FACDB793A}" type="presParOf" srcId="{E55127FC-2A85-4AA3-A42D-0F79F0131C33}" destId="{783B0FED-5192-4DA0-BBA6-15700F6CCDB0}" srcOrd="2" destOrd="0" presId="urn:microsoft.com/office/officeart/2005/8/layout/orgChart1"/>
    <dgm:cxn modelId="{61BB9AD5-E7CA-4A6E-9969-1EAEBA8A9304}" type="presParOf" srcId="{551BA410-1E7F-40D9-B8B5-6E0135A36278}" destId="{A6F39749-0D84-40D6-BF95-FF95A57F931F}" srcOrd="14" destOrd="0" presId="urn:microsoft.com/office/officeart/2005/8/layout/orgChart1"/>
    <dgm:cxn modelId="{D1F0C350-8BDC-4809-A13B-693800B50133}" type="presParOf" srcId="{551BA410-1E7F-40D9-B8B5-6E0135A36278}" destId="{D0F6DC04-40BC-410F-8052-77B3E757DCC7}" srcOrd="15" destOrd="0" presId="urn:microsoft.com/office/officeart/2005/8/layout/orgChart1"/>
    <dgm:cxn modelId="{37CB4C49-D463-443C-8100-AF4058531604}" type="presParOf" srcId="{D0F6DC04-40BC-410F-8052-77B3E757DCC7}" destId="{C0685FA8-4F30-4CAF-8F33-C216C9AFC93A}" srcOrd="0" destOrd="0" presId="urn:microsoft.com/office/officeart/2005/8/layout/orgChart1"/>
    <dgm:cxn modelId="{408A0096-CB05-433E-9EB2-6EF61560ADDF}" type="presParOf" srcId="{C0685FA8-4F30-4CAF-8F33-C216C9AFC93A}" destId="{1CC1A1C3-DF7F-4FAC-A76C-07281CB347FB}" srcOrd="0" destOrd="0" presId="urn:microsoft.com/office/officeart/2005/8/layout/orgChart1"/>
    <dgm:cxn modelId="{1829ECC2-D936-4722-AFDA-94BB9115B1B6}" type="presParOf" srcId="{C0685FA8-4F30-4CAF-8F33-C216C9AFC93A}" destId="{D101C4AD-0BE7-4D5F-ABBF-103B71B219DD}" srcOrd="1" destOrd="0" presId="urn:microsoft.com/office/officeart/2005/8/layout/orgChart1"/>
    <dgm:cxn modelId="{E95CD04C-88FC-4743-A04E-E3E1DAA87549}" type="presParOf" srcId="{D0F6DC04-40BC-410F-8052-77B3E757DCC7}" destId="{16505A50-DE98-4604-B10A-3854F6BF882D}" srcOrd="1" destOrd="0" presId="urn:microsoft.com/office/officeart/2005/8/layout/orgChart1"/>
    <dgm:cxn modelId="{1CF6D5E0-912D-454E-883C-362EF492CB1B}" type="presParOf" srcId="{D0F6DC04-40BC-410F-8052-77B3E757DCC7}" destId="{FE79D415-B13F-4C9E-87BB-32208F8C8DA7}" srcOrd="2" destOrd="0" presId="urn:microsoft.com/office/officeart/2005/8/layout/orgChart1"/>
    <dgm:cxn modelId="{192531F7-E7AD-49DE-8D5E-57CC8A0A0F16}" type="presParOf" srcId="{7E466826-0D2D-4A1A-9662-D0BC382F24B6}" destId="{C7462BEE-DEA4-4D09-9664-0D990784B592}" srcOrd="2" destOrd="0" presId="urn:microsoft.com/office/officeart/2005/8/layout/orgChart1"/>
    <dgm:cxn modelId="{E2FD8E49-FC0E-49DD-BD99-8C8377C2191B}" type="presParOf" srcId="{8162DBF5-A9B3-4422-9431-5ED58873E478}" destId="{184ABA0A-74A9-4CB1-B8A4-788FFDB24E1A}" srcOrd="4" destOrd="0" presId="urn:microsoft.com/office/officeart/2005/8/layout/orgChart1"/>
    <dgm:cxn modelId="{70F5BC95-48E3-4781-9E1B-330FE27252CA}" type="presParOf" srcId="{8162DBF5-A9B3-4422-9431-5ED58873E478}" destId="{DAB8ADD4-B6C9-42C6-BB22-73F5E4AD216A}" srcOrd="5" destOrd="0" presId="urn:microsoft.com/office/officeart/2005/8/layout/orgChart1"/>
    <dgm:cxn modelId="{5FA084E4-4EC9-4B3B-9665-80646400B190}" type="presParOf" srcId="{DAB8ADD4-B6C9-42C6-BB22-73F5E4AD216A}" destId="{39CF23C1-72C0-4967-B12D-7B5D24A95700}" srcOrd="0" destOrd="0" presId="urn:microsoft.com/office/officeart/2005/8/layout/orgChart1"/>
    <dgm:cxn modelId="{9191B555-2F5E-480B-837E-3CB01FF6B7E6}" type="presParOf" srcId="{39CF23C1-72C0-4967-B12D-7B5D24A95700}" destId="{94D7FFE6-7B68-49E5-ACE4-2E761959FB33}" srcOrd="0" destOrd="0" presId="urn:microsoft.com/office/officeart/2005/8/layout/orgChart1"/>
    <dgm:cxn modelId="{D8392A8F-3CFC-4A50-ABBE-A33AE48E5225}" type="presParOf" srcId="{39CF23C1-72C0-4967-B12D-7B5D24A95700}" destId="{05C9581B-A4DB-4BF9-9A23-B549DD4032BF}" srcOrd="1" destOrd="0" presId="urn:microsoft.com/office/officeart/2005/8/layout/orgChart1"/>
    <dgm:cxn modelId="{F5330211-D37E-40D8-A4E8-E73DE61F5145}" type="presParOf" srcId="{DAB8ADD4-B6C9-42C6-BB22-73F5E4AD216A}" destId="{05A891E3-9CB7-4A83-9F7C-64A847641844}" srcOrd="1" destOrd="0" presId="urn:microsoft.com/office/officeart/2005/8/layout/orgChart1"/>
    <dgm:cxn modelId="{6EA1A98E-AADC-4D2E-B97F-80D6CC7A1F23}" type="presParOf" srcId="{05A891E3-9CB7-4A83-9F7C-64A847641844}" destId="{A64A2C03-BBFA-41B8-9095-002C053FAA11}" srcOrd="0" destOrd="0" presId="urn:microsoft.com/office/officeart/2005/8/layout/orgChart1"/>
    <dgm:cxn modelId="{7136A32F-4764-455B-BE76-BE77063B2066}" type="presParOf" srcId="{05A891E3-9CB7-4A83-9F7C-64A847641844}" destId="{5E0BE0A4-B82F-4E93-851C-428FD0F251A7}" srcOrd="1" destOrd="0" presId="urn:microsoft.com/office/officeart/2005/8/layout/orgChart1"/>
    <dgm:cxn modelId="{45072483-D86B-4A81-8E12-2BD0BA857B34}" type="presParOf" srcId="{5E0BE0A4-B82F-4E93-851C-428FD0F251A7}" destId="{2189634F-5F2F-469A-B9FF-348F6B3C67BA}" srcOrd="0" destOrd="0" presId="urn:microsoft.com/office/officeart/2005/8/layout/orgChart1"/>
    <dgm:cxn modelId="{F48D1107-2F00-4099-A305-2F407BDE8DC9}" type="presParOf" srcId="{2189634F-5F2F-469A-B9FF-348F6B3C67BA}" destId="{097D4DE3-E578-4B54-A570-435B04703F5F}" srcOrd="0" destOrd="0" presId="urn:microsoft.com/office/officeart/2005/8/layout/orgChart1"/>
    <dgm:cxn modelId="{C37CF31D-AA7A-4920-BF1D-AB2D56CF5E35}" type="presParOf" srcId="{2189634F-5F2F-469A-B9FF-348F6B3C67BA}" destId="{AFB211FF-2B76-470F-88E4-A2CD7D48B02B}" srcOrd="1" destOrd="0" presId="urn:microsoft.com/office/officeart/2005/8/layout/orgChart1"/>
    <dgm:cxn modelId="{AC3C25F9-C44B-4EB1-9561-5E34F505DE76}" type="presParOf" srcId="{5E0BE0A4-B82F-4E93-851C-428FD0F251A7}" destId="{F5621102-CF1C-4648-950D-DA29FF42BEF2}" srcOrd="1" destOrd="0" presId="urn:microsoft.com/office/officeart/2005/8/layout/orgChart1"/>
    <dgm:cxn modelId="{80302DA9-D280-4C0E-A1DD-66BEB46AD82F}" type="presParOf" srcId="{5E0BE0A4-B82F-4E93-851C-428FD0F251A7}" destId="{515D2446-47C6-46CC-AE41-418ADB8C6687}" srcOrd="2" destOrd="0" presId="urn:microsoft.com/office/officeart/2005/8/layout/orgChart1"/>
    <dgm:cxn modelId="{8BE78517-51D0-4B9D-93E1-D0AEC77585C0}" type="presParOf" srcId="{05A891E3-9CB7-4A83-9F7C-64A847641844}" destId="{F138DD76-FD62-4341-BD0A-A1DA2683841B}" srcOrd="2" destOrd="0" presId="urn:microsoft.com/office/officeart/2005/8/layout/orgChart1"/>
    <dgm:cxn modelId="{B100C9E8-7223-4DC7-9DC5-9B9AF6151C6C}" type="presParOf" srcId="{05A891E3-9CB7-4A83-9F7C-64A847641844}" destId="{83137B4B-9BC8-4048-9DE2-C9BAE8A61782}" srcOrd="3" destOrd="0" presId="urn:microsoft.com/office/officeart/2005/8/layout/orgChart1"/>
    <dgm:cxn modelId="{A7AC6C2E-5253-437C-B709-547C4228FEAF}" type="presParOf" srcId="{83137B4B-9BC8-4048-9DE2-C9BAE8A61782}" destId="{264E5C8B-AC5F-4763-B555-BAC320068341}" srcOrd="0" destOrd="0" presId="urn:microsoft.com/office/officeart/2005/8/layout/orgChart1"/>
    <dgm:cxn modelId="{38CED920-3CF4-4953-B612-86B9A013C8A0}" type="presParOf" srcId="{264E5C8B-AC5F-4763-B555-BAC320068341}" destId="{94D3B1D2-4674-4ABF-AE2F-8F508FCE4331}" srcOrd="0" destOrd="0" presId="urn:microsoft.com/office/officeart/2005/8/layout/orgChart1"/>
    <dgm:cxn modelId="{CC7027FE-A10F-43BB-BAA2-1BE066475875}" type="presParOf" srcId="{264E5C8B-AC5F-4763-B555-BAC320068341}" destId="{D0A90FDD-CAF7-4D6B-9A95-26CA6934BB71}" srcOrd="1" destOrd="0" presId="urn:microsoft.com/office/officeart/2005/8/layout/orgChart1"/>
    <dgm:cxn modelId="{39CDEAE6-28F6-463A-B2A4-8FAA735408B1}" type="presParOf" srcId="{83137B4B-9BC8-4048-9DE2-C9BAE8A61782}" destId="{30C0E8F4-C104-4D04-88C4-DA142D1A2203}" srcOrd="1" destOrd="0" presId="urn:microsoft.com/office/officeart/2005/8/layout/orgChart1"/>
    <dgm:cxn modelId="{2246E99C-A219-4115-A24F-EBE4AE0B0F90}" type="presParOf" srcId="{83137B4B-9BC8-4048-9DE2-C9BAE8A61782}" destId="{3908302A-A99E-46F6-AA02-11627769063E}" srcOrd="2" destOrd="0" presId="urn:microsoft.com/office/officeart/2005/8/layout/orgChart1"/>
    <dgm:cxn modelId="{1580D5CF-F536-45BD-8206-21297A787671}" type="presParOf" srcId="{05A891E3-9CB7-4A83-9F7C-64A847641844}" destId="{E194B3E0-EE66-4C5E-A98A-B70F8F4FB270}" srcOrd="4" destOrd="0" presId="urn:microsoft.com/office/officeart/2005/8/layout/orgChart1"/>
    <dgm:cxn modelId="{2A3A26B5-3643-42D1-ACFE-565B3C2D2C64}" type="presParOf" srcId="{05A891E3-9CB7-4A83-9F7C-64A847641844}" destId="{1C37A5E6-6F76-4A39-AB23-A79B022695E1}" srcOrd="5" destOrd="0" presId="urn:microsoft.com/office/officeart/2005/8/layout/orgChart1"/>
    <dgm:cxn modelId="{B4EDA253-5278-4925-BC5B-5A54DCAF1294}" type="presParOf" srcId="{1C37A5E6-6F76-4A39-AB23-A79B022695E1}" destId="{27DB66A1-75E3-441D-9CA6-ECD413748538}" srcOrd="0" destOrd="0" presId="urn:microsoft.com/office/officeart/2005/8/layout/orgChart1"/>
    <dgm:cxn modelId="{4291A50D-C029-44E4-BDEA-9D844E61D18E}" type="presParOf" srcId="{27DB66A1-75E3-441D-9CA6-ECD413748538}" destId="{D23A47A6-6791-4DA5-B897-E188B48C32D6}" srcOrd="0" destOrd="0" presId="urn:microsoft.com/office/officeart/2005/8/layout/orgChart1"/>
    <dgm:cxn modelId="{53CCFC0D-6B56-4B9C-A46C-C83C758AC5DC}" type="presParOf" srcId="{27DB66A1-75E3-441D-9CA6-ECD413748538}" destId="{6F79A6E7-56E6-436D-8845-300E628DC363}" srcOrd="1" destOrd="0" presId="urn:microsoft.com/office/officeart/2005/8/layout/orgChart1"/>
    <dgm:cxn modelId="{B7BD58F8-BDFC-44DD-A0A6-37B23291BA9A}" type="presParOf" srcId="{1C37A5E6-6F76-4A39-AB23-A79B022695E1}" destId="{B02A811D-20D3-4B35-A78E-1B60FFF6059A}" srcOrd="1" destOrd="0" presId="urn:microsoft.com/office/officeart/2005/8/layout/orgChart1"/>
    <dgm:cxn modelId="{DC2444C1-1C0A-44EF-A7E6-85F8F12D7EAA}" type="presParOf" srcId="{1C37A5E6-6F76-4A39-AB23-A79B022695E1}" destId="{8A1301CF-E3B9-4EF3-A641-54BFCD101686}" srcOrd="2" destOrd="0" presId="urn:microsoft.com/office/officeart/2005/8/layout/orgChart1"/>
    <dgm:cxn modelId="{24E1CA43-A82C-4212-BA7A-53B0B4234413}" type="presParOf" srcId="{05A891E3-9CB7-4A83-9F7C-64A847641844}" destId="{9F966D25-7E9B-45A5-B707-7E09928ACEA1}" srcOrd="6" destOrd="0" presId="urn:microsoft.com/office/officeart/2005/8/layout/orgChart1"/>
    <dgm:cxn modelId="{970AA12D-E31B-4A02-8EBE-D2EC2D60979A}" type="presParOf" srcId="{05A891E3-9CB7-4A83-9F7C-64A847641844}" destId="{BCDD1718-5C22-4444-A012-3BD06A1B0DFC}" srcOrd="7" destOrd="0" presId="urn:microsoft.com/office/officeart/2005/8/layout/orgChart1"/>
    <dgm:cxn modelId="{06659B0B-F130-4A13-9D82-3B0ACB1B8DC8}" type="presParOf" srcId="{BCDD1718-5C22-4444-A012-3BD06A1B0DFC}" destId="{B47EEB5A-A598-450B-97D2-D176A49A32E1}" srcOrd="0" destOrd="0" presId="urn:microsoft.com/office/officeart/2005/8/layout/orgChart1"/>
    <dgm:cxn modelId="{514C0927-7E3A-4CEA-AD6C-52663F3D4703}" type="presParOf" srcId="{B47EEB5A-A598-450B-97D2-D176A49A32E1}" destId="{E194185D-9709-49C3-B1D9-1F31B544D8CF}" srcOrd="0" destOrd="0" presId="urn:microsoft.com/office/officeart/2005/8/layout/orgChart1"/>
    <dgm:cxn modelId="{CDBF28AC-11A7-4F3A-B1AF-01391F915EBF}" type="presParOf" srcId="{B47EEB5A-A598-450B-97D2-D176A49A32E1}" destId="{AADBEA2F-1E2E-4A0F-B2FB-A87FC020574D}" srcOrd="1" destOrd="0" presId="urn:microsoft.com/office/officeart/2005/8/layout/orgChart1"/>
    <dgm:cxn modelId="{87667446-1B00-46FD-A614-ABDCABA911EE}" type="presParOf" srcId="{BCDD1718-5C22-4444-A012-3BD06A1B0DFC}" destId="{9E572DCD-AF87-48C5-80A3-C845769E615D}" srcOrd="1" destOrd="0" presId="urn:microsoft.com/office/officeart/2005/8/layout/orgChart1"/>
    <dgm:cxn modelId="{9EA7551C-0364-4B9D-9A27-28C9593BD2E9}" type="presParOf" srcId="{BCDD1718-5C22-4444-A012-3BD06A1B0DFC}" destId="{D026CEC0-E83A-4952-8BD8-BCE97B92EE1A}" srcOrd="2" destOrd="0" presId="urn:microsoft.com/office/officeart/2005/8/layout/orgChart1"/>
    <dgm:cxn modelId="{54D35EB8-6151-43B6-AF95-F6CC34BB6518}" type="presParOf" srcId="{05A891E3-9CB7-4A83-9F7C-64A847641844}" destId="{15120F19-F5BE-4219-8F20-6EC62210BBA8}" srcOrd="8" destOrd="0" presId="urn:microsoft.com/office/officeart/2005/8/layout/orgChart1"/>
    <dgm:cxn modelId="{CF016AAF-DA8B-49C6-B40B-82F2ED1D1420}" type="presParOf" srcId="{05A891E3-9CB7-4A83-9F7C-64A847641844}" destId="{AC30B6C1-0115-4B3B-BF4D-AE2BF62A1894}" srcOrd="9" destOrd="0" presId="urn:microsoft.com/office/officeart/2005/8/layout/orgChart1"/>
    <dgm:cxn modelId="{0A968E79-A343-419A-A921-8FBB14C84DC4}" type="presParOf" srcId="{AC30B6C1-0115-4B3B-BF4D-AE2BF62A1894}" destId="{ED325630-C874-4E6C-BC20-5C94E22ED6A1}" srcOrd="0" destOrd="0" presId="urn:microsoft.com/office/officeart/2005/8/layout/orgChart1"/>
    <dgm:cxn modelId="{8C6F0F1E-1E99-4908-9B84-E35A056DB3B0}" type="presParOf" srcId="{ED325630-C874-4E6C-BC20-5C94E22ED6A1}" destId="{8236CE16-2211-4914-B9C7-540711E29C5F}" srcOrd="0" destOrd="0" presId="urn:microsoft.com/office/officeart/2005/8/layout/orgChart1"/>
    <dgm:cxn modelId="{A5DA3A0F-E07E-49C2-8FF3-434880FCC68F}" type="presParOf" srcId="{ED325630-C874-4E6C-BC20-5C94E22ED6A1}" destId="{25221513-32F1-4961-BCF3-FC51437EA62B}" srcOrd="1" destOrd="0" presId="urn:microsoft.com/office/officeart/2005/8/layout/orgChart1"/>
    <dgm:cxn modelId="{FB4EF7B4-3875-4351-BD2E-DD5FF7BE800F}" type="presParOf" srcId="{AC30B6C1-0115-4B3B-BF4D-AE2BF62A1894}" destId="{0093840A-4AE5-4BF0-A7DB-7F51113C107F}" srcOrd="1" destOrd="0" presId="urn:microsoft.com/office/officeart/2005/8/layout/orgChart1"/>
    <dgm:cxn modelId="{E999CAD1-5648-4556-84AA-BE16F0421920}" type="presParOf" srcId="{AC30B6C1-0115-4B3B-BF4D-AE2BF62A1894}" destId="{780D98CA-3BC2-47EA-A112-E384B3D5D780}" srcOrd="2" destOrd="0" presId="urn:microsoft.com/office/officeart/2005/8/layout/orgChart1"/>
    <dgm:cxn modelId="{EB742EEA-F4EC-4779-99A0-51BBE472FDD7}" type="presParOf" srcId="{DAB8ADD4-B6C9-42C6-BB22-73F5E4AD216A}" destId="{CC9CAB54-A2EA-417A-BE26-2F5759E063F6}" srcOrd="2" destOrd="0" presId="urn:microsoft.com/office/officeart/2005/8/layout/orgChart1"/>
    <dgm:cxn modelId="{58A7B9C1-5EF7-4075-8FA5-1AA8119B6F43}" type="presParOf" srcId="{330A1F13-85D6-4B7B-9830-2F3BDBB89871}" destId="{5B8919A6-E8F0-4A5B-998E-740413ABD73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20F19-F5BE-4219-8F20-6EC62210BBA8}">
      <dsp:nvSpPr>
        <dsp:cNvPr id="0" name=""/>
        <dsp:cNvSpPr/>
      </dsp:nvSpPr>
      <dsp:spPr>
        <a:xfrm>
          <a:off x="4709152" y="849079"/>
          <a:ext cx="105120" cy="231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660"/>
              </a:lnTo>
              <a:lnTo>
                <a:pt x="105120" y="231266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66D25-7E9B-45A5-B707-7E09928ACEA1}">
      <dsp:nvSpPr>
        <dsp:cNvPr id="0" name=""/>
        <dsp:cNvSpPr/>
      </dsp:nvSpPr>
      <dsp:spPr>
        <a:xfrm>
          <a:off x="4709152" y="849079"/>
          <a:ext cx="105120" cy="181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87"/>
              </a:lnTo>
              <a:lnTo>
                <a:pt x="105120" y="181508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4B3E0-EE66-4C5E-A98A-B70F8F4FB270}">
      <dsp:nvSpPr>
        <dsp:cNvPr id="0" name=""/>
        <dsp:cNvSpPr/>
      </dsp:nvSpPr>
      <dsp:spPr>
        <a:xfrm>
          <a:off x="4709152" y="849079"/>
          <a:ext cx="105120" cy="1317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515"/>
              </a:lnTo>
              <a:lnTo>
                <a:pt x="105120" y="131751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8DD76-FD62-4341-BD0A-A1DA2683841B}">
      <dsp:nvSpPr>
        <dsp:cNvPr id="0" name=""/>
        <dsp:cNvSpPr/>
      </dsp:nvSpPr>
      <dsp:spPr>
        <a:xfrm>
          <a:off x="4709152" y="849079"/>
          <a:ext cx="105120" cy="819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943"/>
              </a:lnTo>
              <a:lnTo>
                <a:pt x="105120" y="81994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A2C03-BBFA-41B8-9095-002C053FAA11}">
      <dsp:nvSpPr>
        <dsp:cNvPr id="0" name=""/>
        <dsp:cNvSpPr/>
      </dsp:nvSpPr>
      <dsp:spPr>
        <a:xfrm>
          <a:off x="4709152" y="849079"/>
          <a:ext cx="105120" cy="322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70"/>
              </a:lnTo>
              <a:lnTo>
                <a:pt x="105120" y="32237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4ABA0A-74A9-4CB1-B8A4-788FFDB24E1A}">
      <dsp:nvSpPr>
        <dsp:cNvPr id="0" name=""/>
        <dsp:cNvSpPr/>
      </dsp:nvSpPr>
      <dsp:spPr>
        <a:xfrm>
          <a:off x="4141499" y="351507"/>
          <a:ext cx="847975" cy="1471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584"/>
              </a:lnTo>
              <a:lnTo>
                <a:pt x="847975" y="73584"/>
              </a:lnTo>
              <a:lnTo>
                <a:pt x="847975" y="1471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39749-0D84-40D6-BF95-FF95A57F931F}">
      <dsp:nvSpPr>
        <dsp:cNvPr id="0" name=""/>
        <dsp:cNvSpPr/>
      </dsp:nvSpPr>
      <dsp:spPr>
        <a:xfrm>
          <a:off x="3861176" y="849079"/>
          <a:ext cx="105120" cy="38053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05376"/>
              </a:lnTo>
              <a:lnTo>
                <a:pt x="105120" y="3805376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0F7A3-650A-4E17-AF87-9D4F409CD6E9}">
      <dsp:nvSpPr>
        <dsp:cNvPr id="0" name=""/>
        <dsp:cNvSpPr/>
      </dsp:nvSpPr>
      <dsp:spPr>
        <a:xfrm>
          <a:off x="3861176" y="849079"/>
          <a:ext cx="105120" cy="3307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7804"/>
              </a:lnTo>
              <a:lnTo>
                <a:pt x="105120" y="3307804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129979-3CED-4670-AD83-12986B621420}">
      <dsp:nvSpPr>
        <dsp:cNvPr id="0" name=""/>
        <dsp:cNvSpPr/>
      </dsp:nvSpPr>
      <dsp:spPr>
        <a:xfrm>
          <a:off x="3861176" y="849079"/>
          <a:ext cx="105120" cy="2810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232"/>
              </a:lnTo>
              <a:lnTo>
                <a:pt x="105120" y="281023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66EB02-9E32-4D81-9D6F-A022B245898F}">
      <dsp:nvSpPr>
        <dsp:cNvPr id="0" name=""/>
        <dsp:cNvSpPr/>
      </dsp:nvSpPr>
      <dsp:spPr>
        <a:xfrm>
          <a:off x="3861176" y="849079"/>
          <a:ext cx="105120" cy="231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660"/>
              </a:lnTo>
              <a:lnTo>
                <a:pt x="105120" y="231266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30860-390D-493A-8A71-6CDBA3B07DF2}">
      <dsp:nvSpPr>
        <dsp:cNvPr id="0" name=""/>
        <dsp:cNvSpPr/>
      </dsp:nvSpPr>
      <dsp:spPr>
        <a:xfrm>
          <a:off x="3861176" y="849079"/>
          <a:ext cx="105120" cy="181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87"/>
              </a:lnTo>
              <a:lnTo>
                <a:pt x="105120" y="181508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FBBAD9-E616-4AA9-86D3-4D203816B0FF}">
      <dsp:nvSpPr>
        <dsp:cNvPr id="0" name=""/>
        <dsp:cNvSpPr/>
      </dsp:nvSpPr>
      <dsp:spPr>
        <a:xfrm>
          <a:off x="3861176" y="849079"/>
          <a:ext cx="105120" cy="1317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515"/>
              </a:lnTo>
              <a:lnTo>
                <a:pt x="105120" y="131751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7F1A8F-A7C3-47E9-AA1C-188960249358}">
      <dsp:nvSpPr>
        <dsp:cNvPr id="0" name=""/>
        <dsp:cNvSpPr/>
      </dsp:nvSpPr>
      <dsp:spPr>
        <a:xfrm>
          <a:off x="3861176" y="849079"/>
          <a:ext cx="105120" cy="819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943"/>
              </a:lnTo>
              <a:lnTo>
                <a:pt x="105120" y="81994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8451B-4195-4873-A0A4-A8C264CEBD93}">
      <dsp:nvSpPr>
        <dsp:cNvPr id="0" name=""/>
        <dsp:cNvSpPr/>
      </dsp:nvSpPr>
      <dsp:spPr>
        <a:xfrm>
          <a:off x="3861176" y="849079"/>
          <a:ext cx="105120" cy="322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70"/>
              </a:lnTo>
              <a:lnTo>
                <a:pt x="105120" y="32237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5DA19-1876-4EDA-96F3-37CE7805C032}">
      <dsp:nvSpPr>
        <dsp:cNvPr id="0" name=""/>
        <dsp:cNvSpPr/>
      </dsp:nvSpPr>
      <dsp:spPr>
        <a:xfrm>
          <a:off x="4095779" y="351507"/>
          <a:ext cx="91440" cy="147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1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03F55A-34D5-4B99-877E-52A061CE95E0}">
      <dsp:nvSpPr>
        <dsp:cNvPr id="0" name=""/>
        <dsp:cNvSpPr/>
      </dsp:nvSpPr>
      <dsp:spPr>
        <a:xfrm>
          <a:off x="3013201" y="849079"/>
          <a:ext cx="105120" cy="28102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0232"/>
              </a:lnTo>
              <a:lnTo>
                <a:pt x="105120" y="2810232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280EA2-2380-47D1-B04F-37CFF5F4E102}">
      <dsp:nvSpPr>
        <dsp:cNvPr id="0" name=""/>
        <dsp:cNvSpPr/>
      </dsp:nvSpPr>
      <dsp:spPr>
        <a:xfrm>
          <a:off x="3013201" y="849079"/>
          <a:ext cx="105120" cy="231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12660"/>
              </a:lnTo>
              <a:lnTo>
                <a:pt x="105120" y="231266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CC6ED5-AA82-48B2-8A5F-F65EEC408E54}">
      <dsp:nvSpPr>
        <dsp:cNvPr id="0" name=""/>
        <dsp:cNvSpPr/>
      </dsp:nvSpPr>
      <dsp:spPr>
        <a:xfrm>
          <a:off x="3013201" y="849079"/>
          <a:ext cx="105120" cy="181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5087"/>
              </a:lnTo>
              <a:lnTo>
                <a:pt x="105120" y="1815087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61F97-0313-4104-AF59-92F4B835DB14}">
      <dsp:nvSpPr>
        <dsp:cNvPr id="0" name=""/>
        <dsp:cNvSpPr/>
      </dsp:nvSpPr>
      <dsp:spPr>
        <a:xfrm>
          <a:off x="3013201" y="849079"/>
          <a:ext cx="105120" cy="1317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515"/>
              </a:lnTo>
              <a:lnTo>
                <a:pt x="105120" y="1317515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50DED2-C7F3-49BF-833E-5142AF6917AA}">
      <dsp:nvSpPr>
        <dsp:cNvPr id="0" name=""/>
        <dsp:cNvSpPr/>
      </dsp:nvSpPr>
      <dsp:spPr>
        <a:xfrm>
          <a:off x="3013201" y="849079"/>
          <a:ext cx="105120" cy="8199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9943"/>
              </a:lnTo>
              <a:lnTo>
                <a:pt x="105120" y="819943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4260FC-62C6-4964-9A78-624EEFC19390}">
      <dsp:nvSpPr>
        <dsp:cNvPr id="0" name=""/>
        <dsp:cNvSpPr/>
      </dsp:nvSpPr>
      <dsp:spPr>
        <a:xfrm>
          <a:off x="3013201" y="849079"/>
          <a:ext cx="105120" cy="3223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370"/>
              </a:lnTo>
              <a:lnTo>
                <a:pt x="105120" y="322370"/>
              </a:lnTo>
            </a:path>
          </a:pathLst>
        </a:cu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0D89E-287B-460B-8D12-47301DC24919}">
      <dsp:nvSpPr>
        <dsp:cNvPr id="0" name=""/>
        <dsp:cNvSpPr/>
      </dsp:nvSpPr>
      <dsp:spPr>
        <a:xfrm>
          <a:off x="3293523" y="351507"/>
          <a:ext cx="847975" cy="147169"/>
        </a:xfrm>
        <a:custGeom>
          <a:avLst/>
          <a:gdLst/>
          <a:ahLst/>
          <a:cxnLst/>
          <a:rect l="0" t="0" r="0" b="0"/>
          <a:pathLst>
            <a:path>
              <a:moveTo>
                <a:pt x="847975" y="0"/>
              </a:moveTo>
              <a:lnTo>
                <a:pt x="847975" y="73584"/>
              </a:lnTo>
              <a:lnTo>
                <a:pt x="0" y="73584"/>
              </a:lnTo>
              <a:lnTo>
                <a:pt x="0" y="1471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F17D3A-2783-47C1-88DC-D503DFF8B8B3}">
      <dsp:nvSpPr>
        <dsp:cNvPr id="0" name=""/>
        <dsp:cNvSpPr/>
      </dsp:nvSpPr>
      <dsp:spPr>
        <a:xfrm>
          <a:off x="3791096" y="1104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1.0 Baseball Stadium Project</a:t>
          </a:r>
        </a:p>
      </dsp:txBody>
      <dsp:txXfrm>
        <a:off x="3791096" y="1104"/>
        <a:ext cx="700806" cy="350403"/>
      </dsp:txXfrm>
    </dsp:sp>
    <dsp:sp modelId="{2FDF7692-9897-44E5-86B7-946554E6BB16}">
      <dsp:nvSpPr>
        <dsp:cNvPr id="0" name=""/>
        <dsp:cNvSpPr/>
      </dsp:nvSpPr>
      <dsp:spPr>
        <a:xfrm>
          <a:off x="2943120" y="498676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1.1 Site preparation</a:t>
          </a:r>
        </a:p>
      </dsp:txBody>
      <dsp:txXfrm>
        <a:off x="2943120" y="498676"/>
        <a:ext cx="700806" cy="350403"/>
      </dsp:txXfrm>
    </dsp:sp>
    <dsp:sp modelId="{5BE97E74-6B00-4927-A621-7BC3DE3D1E0E}">
      <dsp:nvSpPr>
        <dsp:cNvPr id="0" name=""/>
        <dsp:cNvSpPr/>
      </dsp:nvSpPr>
      <dsp:spPr>
        <a:xfrm>
          <a:off x="3118322" y="996249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1.1.1 Stadium site clearing</a:t>
          </a:r>
        </a:p>
      </dsp:txBody>
      <dsp:txXfrm>
        <a:off x="3118322" y="996249"/>
        <a:ext cx="700806" cy="350403"/>
      </dsp:txXfrm>
    </dsp:sp>
    <dsp:sp modelId="{F363F444-C4EB-437C-880C-4E9EC25EF244}">
      <dsp:nvSpPr>
        <dsp:cNvPr id="0" name=""/>
        <dsp:cNvSpPr/>
      </dsp:nvSpPr>
      <dsp:spPr>
        <a:xfrm>
          <a:off x="3118322" y="1493821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1.1.2 Building demolition</a:t>
          </a:r>
        </a:p>
      </dsp:txBody>
      <dsp:txXfrm>
        <a:off x="3118322" y="1493821"/>
        <a:ext cx="700806" cy="350403"/>
      </dsp:txXfrm>
    </dsp:sp>
    <dsp:sp modelId="{D69E07DD-D205-4F64-8DA1-9D29329D7591}">
      <dsp:nvSpPr>
        <dsp:cNvPr id="0" name=""/>
        <dsp:cNvSpPr/>
      </dsp:nvSpPr>
      <dsp:spPr>
        <a:xfrm>
          <a:off x="3118322" y="1991393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1.1.3 Construction site setup</a:t>
          </a:r>
        </a:p>
      </dsp:txBody>
      <dsp:txXfrm>
        <a:off x="3118322" y="1991393"/>
        <a:ext cx="700806" cy="350403"/>
      </dsp:txXfrm>
    </dsp:sp>
    <dsp:sp modelId="{45A835F9-75E6-46C8-BFE3-03D721474E3B}">
      <dsp:nvSpPr>
        <dsp:cNvPr id="0" name=""/>
        <dsp:cNvSpPr/>
      </dsp:nvSpPr>
      <dsp:spPr>
        <a:xfrm>
          <a:off x="3118322" y="2488966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Support piling</a:t>
          </a:r>
        </a:p>
      </dsp:txBody>
      <dsp:txXfrm>
        <a:off x="3118322" y="2488966"/>
        <a:ext cx="700806" cy="350403"/>
      </dsp:txXfrm>
    </dsp:sp>
    <dsp:sp modelId="{2560E38B-0D6C-49FD-B7D1-9EA5CC31769B}">
      <dsp:nvSpPr>
        <dsp:cNvPr id="0" name=""/>
        <dsp:cNvSpPr/>
      </dsp:nvSpPr>
      <dsp:spPr>
        <a:xfrm>
          <a:off x="3118322" y="2986538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Lower concrete bowl</a:t>
          </a:r>
        </a:p>
      </dsp:txBody>
      <dsp:txXfrm>
        <a:off x="3118322" y="2986538"/>
        <a:ext cx="700806" cy="350403"/>
      </dsp:txXfrm>
    </dsp:sp>
    <dsp:sp modelId="{B530E121-1476-475D-8AD5-C05A35676C1A}">
      <dsp:nvSpPr>
        <dsp:cNvPr id="0" name=""/>
        <dsp:cNvSpPr/>
      </dsp:nvSpPr>
      <dsp:spPr>
        <a:xfrm>
          <a:off x="3118322" y="3484110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Main concourse</a:t>
          </a:r>
        </a:p>
      </dsp:txBody>
      <dsp:txXfrm>
        <a:off x="3118322" y="3484110"/>
        <a:ext cx="700806" cy="350403"/>
      </dsp:txXfrm>
    </dsp:sp>
    <dsp:sp modelId="{D86A8A7C-10F0-4CAD-B84A-836A651948F8}">
      <dsp:nvSpPr>
        <dsp:cNvPr id="0" name=""/>
        <dsp:cNvSpPr/>
      </dsp:nvSpPr>
      <dsp:spPr>
        <a:xfrm>
          <a:off x="3791096" y="498676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1.2 Installation</a:t>
          </a:r>
        </a:p>
      </dsp:txBody>
      <dsp:txXfrm>
        <a:off x="3791096" y="498676"/>
        <a:ext cx="700806" cy="350403"/>
      </dsp:txXfrm>
    </dsp:sp>
    <dsp:sp modelId="{24C8CD27-CDF4-42E6-91A4-88E51D699CD5}">
      <dsp:nvSpPr>
        <dsp:cNvPr id="0" name=""/>
        <dsp:cNvSpPr/>
      </dsp:nvSpPr>
      <dsp:spPr>
        <a:xfrm>
          <a:off x="3966297" y="996249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Playing field installation</a:t>
          </a:r>
        </a:p>
      </dsp:txBody>
      <dsp:txXfrm>
        <a:off x="3966297" y="996249"/>
        <a:ext cx="700806" cy="350403"/>
      </dsp:txXfrm>
    </dsp:sp>
    <dsp:sp modelId="{28ED78CB-AC72-4A77-86ED-5199E8A6A8AD}">
      <dsp:nvSpPr>
        <dsp:cNvPr id="0" name=""/>
        <dsp:cNvSpPr/>
      </dsp:nvSpPr>
      <dsp:spPr>
        <a:xfrm>
          <a:off x="3966297" y="1493821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Upper steel bowl</a:t>
          </a:r>
        </a:p>
      </dsp:txBody>
      <dsp:txXfrm>
        <a:off x="3966297" y="1493821"/>
        <a:ext cx="700806" cy="350403"/>
      </dsp:txXfrm>
    </dsp:sp>
    <dsp:sp modelId="{FF54910F-14DC-46DF-AFDF-F4C417F76711}">
      <dsp:nvSpPr>
        <dsp:cNvPr id="0" name=""/>
        <dsp:cNvSpPr/>
      </dsp:nvSpPr>
      <dsp:spPr>
        <a:xfrm>
          <a:off x="3966297" y="1991393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Jumbotron</a:t>
          </a:r>
        </a:p>
      </dsp:txBody>
      <dsp:txXfrm>
        <a:off x="3966297" y="1991393"/>
        <a:ext cx="700806" cy="350403"/>
      </dsp:txXfrm>
    </dsp:sp>
    <dsp:sp modelId="{4CD8885F-2508-4C07-B155-07A3D91AC161}">
      <dsp:nvSpPr>
        <dsp:cNvPr id="0" name=""/>
        <dsp:cNvSpPr/>
      </dsp:nvSpPr>
      <dsp:spPr>
        <a:xfrm>
          <a:off x="3966297" y="2488966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Luxury boxes</a:t>
          </a:r>
        </a:p>
      </dsp:txBody>
      <dsp:txXfrm>
        <a:off x="3966297" y="2488966"/>
        <a:ext cx="700806" cy="350403"/>
      </dsp:txXfrm>
    </dsp:sp>
    <dsp:sp modelId="{DE72D801-2BDF-4C92-8BAC-80506297FA74}">
      <dsp:nvSpPr>
        <dsp:cNvPr id="0" name=""/>
        <dsp:cNvSpPr/>
      </dsp:nvSpPr>
      <dsp:spPr>
        <a:xfrm>
          <a:off x="3966297" y="2986538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Stadium infrastructure</a:t>
          </a:r>
        </a:p>
      </dsp:txBody>
      <dsp:txXfrm>
        <a:off x="3966297" y="2986538"/>
        <a:ext cx="700806" cy="350403"/>
      </dsp:txXfrm>
    </dsp:sp>
    <dsp:sp modelId="{1C5B154D-A97F-4509-B687-1FDD434BBE90}">
      <dsp:nvSpPr>
        <dsp:cNvPr id="0" name=""/>
        <dsp:cNvSpPr/>
      </dsp:nvSpPr>
      <dsp:spPr>
        <a:xfrm>
          <a:off x="3966297" y="3484110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Seats</a:t>
          </a:r>
        </a:p>
      </dsp:txBody>
      <dsp:txXfrm>
        <a:off x="3966297" y="3484110"/>
        <a:ext cx="700806" cy="350403"/>
      </dsp:txXfrm>
    </dsp:sp>
    <dsp:sp modelId="{4897DD0A-967D-4D81-A8E4-C47E83648663}">
      <dsp:nvSpPr>
        <dsp:cNvPr id="0" name=""/>
        <dsp:cNvSpPr/>
      </dsp:nvSpPr>
      <dsp:spPr>
        <a:xfrm>
          <a:off x="3966297" y="3981683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Steel canopy</a:t>
          </a:r>
        </a:p>
      </dsp:txBody>
      <dsp:txXfrm>
        <a:off x="3966297" y="3981683"/>
        <a:ext cx="700806" cy="350403"/>
      </dsp:txXfrm>
    </dsp:sp>
    <dsp:sp modelId="{1CC1A1C3-DF7F-4FAC-A76C-07281CB347FB}">
      <dsp:nvSpPr>
        <dsp:cNvPr id="0" name=""/>
        <dsp:cNvSpPr/>
      </dsp:nvSpPr>
      <dsp:spPr>
        <a:xfrm>
          <a:off x="3966297" y="4479255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Lights</a:t>
          </a:r>
        </a:p>
      </dsp:txBody>
      <dsp:txXfrm>
        <a:off x="3966297" y="4479255"/>
        <a:ext cx="700806" cy="350403"/>
      </dsp:txXfrm>
    </dsp:sp>
    <dsp:sp modelId="{94D7FFE6-7B68-49E5-ACE4-2E761959FB33}">
      <dsp:nvSpPr>
        <dsp:cNvPr id="0" name=""/>
        <dsp:cNvSpPr/>
      </dsp:nvSpPr>
      <dsp:spPr>
        <a:xfrm>
          <a:off x="4639071" y="498676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1.3 Construction</a:t>
          </a:r>
        </a:p>
      </dsp:txBody>
      <dsp:txXfrm>
        <a:off x="4639071" y="498676"/>
        <a:ext cx="700806" cy="350403"/>
      </dsp:txXfrm>
    </dsp:sp>
    <dsp:sp modelId="{097D4DE3-E578-4B54-A570-435B04703F5F}">
      <dsp:nvSpPr>
        <dsp:cNvPr id="0" name=""/>
        <dsp:cNvSpPr/>
      </dsp:nvSpPr>
      <dsp:spPr>
        <a:xfrm>
          <a:off x="4814273" y="996249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Roof supports</a:t>
          </a:r>
        </a:p>
      </dsp:txBody>
      <dsp:txXfrm>
        <a:off x="4814273" y="996249"/>
        <a:ext cx="700806" cy="350403"/>
      </dsp:txXfrm>
    </dsp:sp>
    <dsp:sp modelId="{94D3B1D2-4674-4ABF-AE2F-8F508FCE4331}">
      <dsp:nvSpPr>
        <dsp:cNvPr id="0" name=""/>
        <dsp:cNvSpPr/>
      </dsp:nvSpPr>
      <dsp:spPr>
        <a:xfrm>
          <a:off x="4814273" y="1493821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Roof tracks</a:t>
          </a:r>
        </a:p>
      </dsp:txBody>
      <dsp:txXfrm>
        <a:off x="4814273" y="1493821"/>
        <a:ext cx="700806" cy="350403"/>
      </dsp:txXfrm>
    </dsp:sp>
    <dsp:sp modelId="{D23A47A6-6791-4DA5-B897-E188B48C32D6}">
      <dsp:nvSpPr>
        <dsp:cNvPr id="0" name=""/>
        <dsp:cNvSpPr/>
      </dsp:nvSpPr>
      <dsp:spPr>
        <a:xfrm>
          <a:off x="4814273" y="1991393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Roof construction</a:t>
          </a:r>
        </a:p>
      </dsp:txBody>
      <dsp:txXfrm>
        <a:off x="4814273" y="1991393"/>
        <a:ext cx="700806" cy="350403"/>
      </dsp:txXfrm>
    </dsp:sp>
    <dsp:sp modelId="{E194185D-9709-49C3-B1D9-1F31B544D8CF}">
      <dsp:nvSpPr>
        <dsp:cNvPr id="0" name=""/>
        <dsp:cNvSpPr/>
      </dsp:nvSpPr>
      <dsp:spPr>
        <a:xfrm>
          <a:off x="4814273" y="2488966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Roof installation</a:t>
          </a:r>
        </a:p>
      </dsp:txBody>
      <dsp:txXfrm>
        <a:off x="4814273" y="2488966"/>
        <a:ext cx="700806" cy="350403"/>
      </dsp:txXfrm>
    </dsp:sp>
    <dsp:sp modelId="{8236CE16-2211-4914-B9C7-540711E29C5F}">
      <dsp:nvSpPr>
        <dsp:cNvPr id="0" name=""/>
        <dsp:cNvSpPr/>
      </dsp:nvSpPr>
      <dsp:spPr>
        <a:xfrm>
          <a:off x="4814273" y="2986538"/>
          <a:ext cx="700806" cy="350403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/>
            <a:t>Inspection</a:t>
          </a:r>
        </a:p>
      </dsp:txBody>
      <dsp:txXfrm>
        <a:off x="4814273" y="2986538"/>
        <a:ext cx="700806" cy="350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2C097-BBBF-41B1-9650-1D7D0E0A66CA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41129-6F90-4122-BA4F-CD7A55391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4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D7ECF-71E7-4AFF-9FFE-A6221625628B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17A4F-5EA9-48A6-B1D0-D004C9E1A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7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A2999-CD12-4F66-A227-17A3C35DF0F0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2D5A5-B64E-4618-9BF7-6DD4771BA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193FF-CB3D-408D-84EE-A52A27C48EE5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4B971-BA87-4BFB-ADCB-0673EF78F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66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20BC6-8F9E-469E-9CB5-59D63BBCA00B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E784-FAD0-4146-968A-75A7069CC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33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AF1B7-8F55-43BF-BF64-1B5DB974A742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F16E-0617-4B8C-98B4-DBCFA6FC9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0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BC07C-72BF-4BC2-846F-3B8B4FAE5032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9625-B869-4CC7-9F3A-0532C950DF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64C2-E205-4CE3-9A74-E1504491F1D2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493C0-B51D-4C7C-AC33-477720774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577B-3C40-4256-BB80-E0988CC98DAF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11FE4-D56F-4991-9709-186984F54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0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A91E-73F3-4296-ABA7-DDE1AE1DDDF9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63CCD-3E19-4762-A4DD-F22A041CF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8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608BC-E3F3-4BBD-8AC1-DD88BB56D32A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F368C-081F-470E-A9C1-FEE7CB854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347B45-6E01-4F6C-A7A5-4DDE6292D514}" type="datetimeFigureOut">
              <a:rPr lang="en-US"/>
              <a:pPr>
                <a:defRPr/>
              </a:pPr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F60EA8-65F6-4960-AED8-712D6CF1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WBS – Graphical Format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405949"/>
              </p:ext>
            </p:extLst>
          </p:nvPr>
        </p:nvGraphicFramePr>
        <p:xfrm>
          <a:off x="228600" y="1295400"/>
          <a:ext cx="8458200" cy="4830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19200" y="6477000"/>
            <a:ext cx="723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You can also see WBS examples in the </a:t>
            </a:r>
            <a:r>
              <a:rPr lang="en-US" sz="1200" i="1" dirty="0"/>
              <a:t>PMBOK</a:t>
            </a:r>
            <a:r>
              <a:rPr lang="en-US" sz="1200" i="1" baseline="30000" dirty="0"/>
              <a:t>® </a:t>
            </a:r>
            <a:r>
              <a:rPr lang="en-US" sz="1200" i="1" dirty="0"/>
              <a:t> Guide </a:t>
            </a:r>
            <a:r>
              <a:rPr lang="en-US" sz="1200" dirty="0"/>
              <a:t>in Section 5.4 – Create WBS. </a:t>
            </a:r>
            <a:endParaRPr lang="en-US" sz="1200" baseline="30000" dirty="0"/>
          </a:p>
        </p:txBody>
      </p:sp>
    </p:spTree>
    <p:extLst>
      <p:ext uri="{BB962C8B-B14F-4D97-AF65-F5344CB8AC3E}">
        <p14:creationId xmlns:p14="http://schemas.microsoft.com/office/powerpoint/2010/main" val="3217687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75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WBS – Graphical Format</vt:lpstr>
    </vt:vector>
  </TitlesOfParts>
  <Company>DeVry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WBS examples</dc:title>
  <dc:creator>DeVry Inc</dc:creator>
  <cp:lastModifiedBy>Paul Richardson</cp:lastModifiedBy>
  <cp:revision>10</cp:revision>
  <dcterms:created xsi:type="dcterms:W3CDTF">2010-07-21T16:30:43Z</dcterms:created>
  <dcterms:modified xsi:type="dcterms:W3CDTF">2021-09-20T15:42:47Z</dcterms:modified>
</cp:coreProperties>
</file>